
<file path=[Content_Types].xml><?xml version="1.0" encoding="utf-8"?>
<Types xmlns="http://schemas.openxmlformats.org/package/2006/content-types">
  <Default ContentType="image/jpeg" Extension="jpg"/>
  <Default ContentType="application/vnd.openxmlformats-officedocument.presentationml.presentation" Extension="pptx"/>
  <Default ContentType="application/vnd.openxmlformats-officedocument.vmlDrawing" Extension="vml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presentation" PartName="/ppt/embeddings/Microsoft_Office_PowerPoint_Presentation1.pptx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3"/>
    <p:sldMasterId id="2147483680" r:id="rId4"/>
    <p:sldMasterId id="214748369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6858000" cx="12192000"/>
  <p:notesSz cx="6858000" cy="9144000"/>
  <p:embeddedFontLst>
    <p:embeddedFont>
      <p:font typeface="Gill Sans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7" roundtripDataSignature="AMtx7mgTFI0wS4mxqStgOpFmBTVw1C1h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GillSans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customschemas.google.com/relationships/presentationmetadata" Target="metadata"/><Relationship Id="rId14" Type="http://schemas.openxmlformats.org/officeDocument/2006/relationships/slide" Target="slides/slide8.xml"/><Relationship Id="rId36" Type="http://schemas.openxmlformats.org/officeDocument/2006/relationships/font" Target="fonts/GillSans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22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quora.com/What-is-max-pooling-in-convolutional-neural-networks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search.google.com/colaboratory/faq.html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f5liqUk0ZTw" TargetMode="External"/><Relationship Id="rId3" Type="http://schemas.openxmlformats.org/officeDocument/2006/relationships/hyperlink" Target="https://www.google.com/search?biw=1366&amp;bih=625&amp;tbm=isch&amp;sxsrf=ACYBGNShK8jIOQ3P6_4f990nllda2RVHng%3A1575609603803&amp;sa=1&amp;ei=A-XpXcrHMPHz9AOL56DYBg&amp;q=tensors&amp;oq=tensors&amp;gs_l=img.3..0l10.62036.64843..64962...2.0..0.207.1122.6j2j2......0....1..gws-wiz-img.....10..35i39j0i8i30j0i131j35i362i39j0i67j0i24j0i10i24.2n0Mxn_Q9OM&amp;ved=0ahUKEwiK1fSVo6DmAhXxOX0KHYszCGsQ4dUDCAc&amp;uact=5#imgrc=H7eNz0q8SmCTpM: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eonardoaraujosantos.gitbooks.io/artificial-inteligence/tensorflow.html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asy-tensorflow.com/tf-tutorials/basics/graph-and-session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atacamp.com/community/tutorials/cnn-tensorflow-python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gentle-dive-into-math-behind-convolutional-neural-networks-79a07dd44cf9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oogle.com/imgres?imgurl=http%3A%2F%2Fcs231n.github.io%2Fassets%2Fnn1%2Fneural_net2.jpeg&amp;imgrefurl=http%3A%2F%2Fcs231n.github.io%2Fneural-networks-1%2F&amp;docid=jZNjIe3vPrE87M&amp;tbnid=EXoHkcJRnWRI3M%3A&amp;vet=10ahUKEwjb9KHro6DmAhXSop4KHe2DDRwQMwhsKAUwBQ..i&amp;w=791&amp;h=388&amp;bih=625&amp;biw=1366&amp;q=fully%20connected%20neural%20network&amp;ved=0ahUKEwjb9KHro6DmAhXSop4KHe2DDRwQMwhsKAUwBQ&amp;iact=mrc&amp;uact=8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7" name="Google Shape;56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7" name="Google Shape;57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" name="Google Shape;587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6c003c23c6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6c003c23c6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Source: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https://www.quora.com/What-is-max-pooling-in-convolutional-neural-networks</a:t>
            </a:r>
            <a:endParaRPr/>
          </a:p>
        </p:txBody>
      </p:sp>
      <p:sp>
        <p:nvSpPr>
          <p:cNvPr id="598" name="Google Shape;598;g6c003c23c6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9" name="Google Shape;60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Source: https://adeshpande3.github.io/assets/Cover.png</a:t>
            </a:r>
            <a:endParaRPr/>
          </a:p>
        </p:txBody>
      </p:sp>
      <p:sp>
        <p:nvSpPr>
          <p:cNvPr id="626" name="Google Shape;62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you have questions setting up google colab, visit: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https://research.google.com/colaboratory/faq.html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get free 12gb of RAM and access to a virtual machine with a high-end CPU/GPU/TPU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Runs on google VM on the cloud.</a:t>
            </a:r>
            <a:endParaRPr/>
          </a:p>
        </p:txBody>
      </p:sp>
      <p:sp>
        <p:nvSpPr>
          <p:cNvPr id="633" name="Google Shape;63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Tensors: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https://www.youtube.com/watch?v=f5liqUk0ZTw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Source: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Tensors</a:t>
            </a:r>
            <a:r>
              <a:rPr lang="en-US"/>
              <a:t> Diagram</a:t>
            </a:r>
            <a:endParaRPr/>
          </a:p>
        </p:txBody>
      </p:sp>
      <p:sp>
        <p:nvSpPr>
          <p:cNvPr id="645" name="Google Shape;645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Source: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https://leonardoaraujosantos.gitbooks.io/artificial-inteligence/tensorflow.html</a:t>
            </a:r>
            <a:endParaRPr/>
          </a:p>
        </p:txBody>
      </p:sp>
      <p:sp>
        <p:nvSpPr>
          <p:cNvPr id="655" name="Google Shape;655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6c003c23c6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6c003c23c6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Source: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https://www.easy-tensorflow.com/tf-tutorials/basics/graph-and-session</a:t>
            </a:r>
            <a:endParaRPr/>
          </a:p>
        </p:txBody>
      </p:sp>
      <p:sp>
        <p:nvSpPr>
          <p:cNvPr id="664" name="Google Shape;664;g6c003c23c6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c082b1bad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g6c082b1bad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1" name="Google Shape;67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9" name="Google Shape;679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75d0a881e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75d0a881e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0" name="Google Shape;690;g75d0a881e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Created by e-commerce company, Zalando.</a:t>
            </a:r>
            <a:endParaRPr b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Similar to the MNIST digit dataset, the Fashion MNIST dataset includes:</a:t>
            </a:r>
            <a:endParaRPr b="0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60,000 training examples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10,000 testing examples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classes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28×28 grayscale/single channel images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 labels:</a:t>
            </a:r>
            <a:endParaRPr b="0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 T-shirt/top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 Trouser/pants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 Pullover shirt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 Dress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 Coat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 Sandal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 Shirt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 Sneaker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 Bag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 Ankle boot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https://www.datacamp.com/community/tutorials/cnn-tensorflow-python</a:t>
            </a:r>
            <a:endParaRPr/>
          </a:p>
        </p:txBody>
      </p:sp>
      <p:sp>
        <p:nvSpPr>
          <p:cNvPr id="699" name="Google Shape;699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8" name="Google Shape;70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5" name="Google Shape;71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6be47127d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g6be47127d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3" name="Google Shape;723;g6be47127d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Sparsity of connections: in each layer, each output value is connected only on small number of inputs.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Mathematics behind Convolution -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https://towardsdatascience.com/gentle-dive-into-math-behind-convolutional-neural-networks-79a07dd44cf9</a:t>
            </a: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0" name="Google Shape;730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0" name="Google Shape;740;p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Source: https://lawtomated.com/wp-content/uploads/2019/04/MLvsDL.png</a:t>
            </a:r>
            <a:endParaRPr/>
          </a:p>
        </p:txBody>
      </p:sp>
      <p:sp>
        <p:nvSpPr>
          <p:cNvPr id="434" name="Google Shape;43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c082b1ba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6c082b1ba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g6c082b1bad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4" name="Google Shape;45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082b1bad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6c082b1bad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  <p:sp>
        <p:nvSpPr>
          <p:cNvPr id="464" name="Google Shape;464;g6c082b1bad_0_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Source: https://www.youtube.com/watch?v=rEDzUT3ymw4</a:t>
            </a:r>
            <a:endParaRPr/>
          </a:p>
        </p:txBody>
      </p:sp>
      <p:sp>
        <p:nvSpPr>
          <p:cNvPr id="538" name="Google Shape;53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Source</a:t>
            </a:r>
            <a:endParaRPr/>
          </a:p>
        </p:txBody>
      </p:sp>
      <p:sp>
        <p:nvSpPr>
          <p:cNvPr id="545" name="Google Shape;54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7" name="Google Shape;55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26"/>
          <p:cNvGrpSpPr/>
          <p:nvPr/>
        </p:nvGrpSpPr>
        <p:grpSpPr>
          <a:xfrm>
            <a:off x="7696199" y="0"/>
            <a:ext cx="4572002" cy="6858000"/>
            <a:chOff x="0" y="0"/>
            <a:chExt cx="4572002" cy="6858000"/>
          </a:xfrm>
        </p:grpSpPr>
        <p:sp>
          <p:nvSpPr>
            <p:cNvPr id="17" name="Google Shape;17;p26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v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" name="Google Shape;18;p26"/>
            <p:cNvPicPr preferRelativeResize="0"/>
            <p:nvPr/>
          </p:nvPicPr>
          <p:blipFill rotWithShape="1">
            <a:blip r:embed="rId2">
              <a:alphaModFix/>
            </a:blip>
            <a:srcRect b="0" l="0" r="49987" t="87953"/>
            <a:stretch/>
          </p:blipFill>
          <p:spPr>
            <a:xfrm>
              <a:off x="0" y="6031832"/>
              <a:ext cx="4572001" cy="826168"/>
            </a:xfrm>
            <a:custGeom>
              <a:rect b="b" l="l" r="r" t="t"/>
              <a:pathLst>
                <a:path extrusionOk="0" h="6858000" w="4572001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99795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6"/>
          <p:cNvSpPr txBox="1"/>
          <p:nvPr>
            <p:ph type="ctrTitle"/>
          </p:nvPr>
        </p:nvSpPr>
        <p:spPr>
          <a:xfrm>
            <a:off x="609600" y="1122363"/>
            <a:ext cx="7716253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dana"/>
              <a:buNone/>
              <a:defRPr b="1" sz="4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idx="1" type="subTitle"/>
          </p:nvPr>
        </p:nvSpPr>
        <p:spPr>
          <a:xfrm>
            <a:off x="609600" y="3602038"/>
            <a:ext cx="7716253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2" name="Google Shape;2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8760" y="4741558"/>
            <a:ext cx="1165484" cy="1216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48"/>
          <p:cNvPicPr preferRelativeResize="0"/>
          <p:nvPr/>
        </p:nvPicPr>
        <p:blipFill rotWithShape="1">
          <a:blip r:embed="rId2">
            <a:alphaModFix/>
          </a:blip>
          <a:srcRect b="0" l="0" r="0" t="26049"/>
          <a:stretch/>
        </p:blipFill>
        <p:spPr>
          <a:xfrm>
            <a:off x="-431" y="95692"/>
            <a:ext cx="12192431" cy="67623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48"/>
          <p:cNvGrpSpPr/>
          <p:nvPr/>
        </p:nvGrpSpPr>
        <p:grpSpPr>
          <a:xfrm>
            <a:off x="2194" y="-53163"/>
            <a:ext cx="12189806" cy="2976245"/>
            <a:chOff x="0" y="-53163"/>
            <a:chExt cx="9141806" cy="2976245"/>
          </a:xfrm>
        </p:grpSpPr>
        <p:sp>
          <p:nvSpPr>
            <p:cNvPr id="99" name="Google Shape;99;p48"/>
            <p:cNvSpPr/>
            <p:nvPr/>
          </p:nvSpPr>
          <p:spPr>
            <a:xfrm>
              <a:off x="0" y="0"/>
              <a:ext cx="9141806" cy="292308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100" name="Google Shape;100;p48"/>
            <p:cNvPicPr preferRelativeResize="0"/>
            <p:nvPr/>
          </p:nvPicPr>
          <p:blipFill rotWithShape="1">
            <a:blip r:embed="rId3">
              <a:alphaModFix/>
            </a:blip>
            <a:srcRect b="57374" l="0" r="0" t="-775"/>
            <a:stretch/>
          </p:blipFill>
          <p:spPr>
            <a:xfrm>
              <a:off x="0" y="-53163"/>
              <a:ext cx="9141806" cy="2976245"/>
            </a:xfrm>
            <a:custGeom>
              <a:rect b="b" l="l" r="r" t="t"/>
              <a:pathLst>
                <a:path extrusionOk="0" h="2923082" w="9141806">
                  <a:moveTo>
                    <a:pt x="0" y="0"/>
                  </a:moveTo>
                  <a:lnTo>
                    <a:pt x="9141806" y="0"/>
                  </a:lnTo>
                  <a:lnTo>
                    <a:pt x="9141806" y="2923082"/>
                  </a:lnTo>
                  <a:lnTo>
                    <a:pt x="0" y="2923082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01" name="Google Shape;101;p48"/>
          <p:cNvSpPr/>
          <p:nvPr/>
        </p:nvSpPr>
        <p:spPr>
          <a:xfrm>
            <a:off x="723900" y="723900"/>
            <a:ext cx="10262216" cy="30138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2" name="Google Shape;102;p48"/>
          <p:cNvSpPr/>
          <p:nvPr/>
        </p:nvSpPr>
        <p:spPr>
          <a:xfrm>
            <a:off x="10592662" y="958878"/>
            <a:ext cx="786908" cy="786908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3" name="Google Shape;103;p48"/>
          <p:cNvSpPr txBox="1"/>
          <p:nvPr>
            <p:ph type="title"/>
          </p:nvPr>
        </p:nvSpPr>
        <p:spPr>
          <a:xfrm>
            <a:off x="1343738" y="958878"/>
            <a:ext cx="8855470" cy="569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C4405"/>
              </a:buClr>
              <a:buSzPts val="2800"/>
              <a:buFont typeface="Verdana"/>
              <a:buNone/>
              <a:defRPr b="1" sz="2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8"/>
          <p:cNvSpPr/>
          <p:nvPr>
            <p:ph idx="2" type="pic"/>
          </p:nvPr>
        </p:nvSpPr>
        <p:spPr>
          <a:xfrm>
            <a:off x="-216" y="2904955"/>
            <a:ext cx="12192431" cy="3970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5" name="Google Shape;105;p48"/>
          <p:cNvSpPr/>
          <p:nvPr>
            <p:ph idx="3" type="pic"/>
          </p:nvPr>
        </p:nvSpPr>
        <p:spPr>
          <a:xfrm>
            <a:off x="10734055" y="1100271"/>
            <a:ext cx="504121" cy="50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6" name="Google Shape;106;p48"/>
          <p:cNvSpPr txBox="1"/>
          <p:nvPr>
            <p:ph idx="1" type="body"/>
          </p:nvPr>
        </p:nvSpPr>
        <p:spPr>
          <a:xfrm>
            <a:off x="1343025" y="1604963"/>
            <a:ext cx="8856663" cy="1957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000"/>
              <a:buFont typeface="Courier New"/>
              <a:buChar char="o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Char char="o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4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ustom Layout">
  <p:cSld name="2_Custom Layou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9"/>
          <p:cNvPicPr preferRelativeResize="0"/>
          <p:nvPr/>
        </p:nvPicPr>
        <p:blipFill rotWithShape="1">
          <a:blip r:embed="rId2">
            <a:alphaModFix/>
          </a:blip>
          <a:srcRect b="0" l="0" r="0" t="25119"/>
          <a:stretch/>
        </p:blipFill>
        <p:spPr>
          <a:xfrm>
            <a:off x="-431" y="10633"/>
            <a:ext cx="12192431" cy="6847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49"/>
          <p:cNvGrpSpPr/>
          <p:nvPr/>
        </p:nvGrpSpPr>
        <p:grpSpPr>
          <a:xfrm>
            <a:off x="2194" y="0"/>
            <a:ext cx="12189806" cy="2923082"/>
            <a:chOff x="0" y="0"/>
            <a:chExt cx="9141806" cy="2923082"/>
          </a:xfrm>
        </p:grpSpPr>
        <p:sp>
          <p:nvSpPr>
            <p:cNvPr id="111" name="Google Shape;111;p49"/>
            <p:cNvSpPr/>
            <p:nvPr/>
          </p:nvSpPr>
          <p:spPr>
            <a:xfrm>
              <a:off x="0" y="0"/>
              <a:ext cx="9141806" cy="292308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112" name="Google Shape;112;p49"/>
            <p:cNvPicPr preferRelativeResize="0"/>
            <p:nvPr/>
          </p:nvPicPr>
          <p:blipFill rotWithShape="1">
            <a:blip r:embed="rId3">
              <a:alphaModFix/>
            </a:blip>
            <a:srcRect b="57377" l="0" r="0" t="0"/>
            <a:stretch/>
          </p:blipFill>
          <p:spPr>
            <a:xfrm>
              <a:off x="0" y="0"/>
              <a:ext cx="9141806" cy="2923082"/>
            </a:xfrm>
            <a:custGeom>
              <a:rect b="b" l="l" r="r" t="t"/>
              <a:pathLst>
                <a:path extrusionOk="0" h="2923082" w="9141806">
                  <a:moveTo>
                    <a:pt x="0" y="0"/>
                  </a:moveTo>
                  <a:lnTo>
                    <a:pt x="9141806" y="0"/>
                  </a:lnTo>
                  <a:lnTo>
                    <a:pt x="9141806" y="2923082"/>
                  </a:lnTo>
                  <a:lnTo>
                    <a:pt x="0" y="2923082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13" name="Google Shape;113;p49"/>
          <p:cNvSpPr/>
          <p:nvPr/>
        </p:nvSpPr>
        <p:spPr>
          <a:xfrm>
            <a:off x="723900" y="723900"/>
            <a:ext cx="10262216" cy="301385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4" name="Google Shape;114;p49"/>
          <p:cNvSpPr/>
          <p:nvPr/>
        </p:nvSpPr>
        <p:spPr>
          <a:xfrm>
            <a:off x="10592662" y="958878"/>
            <a:ext cx="786908" cy="786908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5" name="Google Shape;115;p49"/>
          <p:cNvSpPr txBox="1"/>
          <p:nvPr>
            <p:ph type="title"/>
          </p:nvPr>
        </p:nvSpPr>
        <p:spPr>
          <a:xfrm>
            <a:off x="1343738" y="958878"/>
            <a:ext cx="8855470" cy="569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None/>
              <a:defRPr b="1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9"/>
          <p:cNvSpPr/>
          <p:nvPr>
            <p:ph idx="2" type="pic"/>
          </p:nvPr>
        </p:nvSpPr>
        <p:spPr>
          <a:xfrm>
            <a:off x="-216" y="2904955"/>
            <a:ext cx="12192431" cy="3970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7" name="Google Shape;117;p49"/>
          <p:cNvSpPr/>
          <p:nvPr>
            <p:ph idx="3" type="pic"/>
          </p:nvPr>
        </p:nvSpPr>
        <p:spPr>
          <a:xfrm>
            <a:off x="10734055" y="1100271"/>
            <a:ext cx="504121" cy="50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8" name="Google Shape;118;p49"/>
          <p:cNvSpPr txBox="1"/>
          <p:nvPr>
            <p:ph idx="1" type="body"/>
          </p:nvPr>
        </p:nvSpPr>
        <p:spPr>
          <a:xfrm>
            <a:off x="1343025" y="1604963"/>
            <a:ext cx="8856663" cy="1957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000"/>
              <a:buFont typeface="Courier New"/>
              <a:buChar char="o"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Char char="o"/>
              <a:defRPr sz="18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4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Custom Layout">
  <p:cSld name="3_Custom Layou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0"/>
          <p:cNvSpPr txBox="1"/>
          <p:nvPr>
            <p:ph type="title"/>
          </p:nvPr>
        </p:nvSpPr>
        <p:spPr>
          <a:xfrm>
            <a:off x="618309" y="365125"/>
            <a:ext cx="10955382" cy="1291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C4405"/>
              </a:buClr>
              <a:buSzPts val="2800"/>
              <a:buFont typeface="Verdana"/>
              <a:buNone/>
              <a:defRPr sz="2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2" name="Google Shape;122;p50"/>
          <p:cNvPicPr preferRelativeResize="0"/>
          <p:nvPr/>
        </p:nvPicPr>
        <p:blipFill rotWithShape="1">
          <a:blip r:embed="rId2">
            <a:alphaModFix/>
          </a:blip>
          <a:srcRect b="0" l="0" r="0" t="89444"/>
          <a:stretch/>
        </p:blipFill>
        <p:spPr>
          <a:xfrm>
            <a:off x="0" y="1656238"/>
            <a:ext cx="9141806" cy="723900"/>
          </a:xfrm>
          <a:custGeom>
            <a:rect b="b" l="l" r="r" t="t"/>
            <a:pathLst>
              <a:path extrusionOk="0" h="723900" w="9141806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3" name="Google Shape;123;p50"/>
          <p:cNvPicPr preferRelativeResize="0"/>
          <p:nvPr/>
        </p:nvPicPr>
        <p:blipFill rotWithShape="1">
          <a:blip r:embed="rId2">
            <a:alphaModFix/>
          </a:blip>
          <a:srcRect b="0" l="7684" r="58955" t="89444"/>
          <a:stretch/>
        </p:blipFill>
        <p:spPr>
          <a:xfrm>
            <a:off x="9135291" y="1671262"/>
            <a:ext cx="3049621" cy="723900"/>
          </a:xfrm>
          <a:custGeom>
            <a:rect b="b" l="l" r="r" t="t"/>
            <a:pathLst>
              <a:path extrusionOk="0" h="723900" w="9141806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4" name="Google Shape;124;p50"/>
          <p:cNvSpPr/>
          <p:nvPr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5" name="Google Shape;125;p50"/>
          <p:cNvSpPr/>
          <p:nvPr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50"/>
          <p:cNvSpPr/>
          <p:nvPr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50"/>
          <p:cNvSpPr txBox="1"/>
          <p:nvPr>
            <p:ph idx="1" type="body"/>
          </p:nvPr>
        </p:nvSpPr>
        <p:spPr>
          <a:xfrm>
            <a:off x="618309" y="3189027"/>
            <a:ext cx="321805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None/>
              <a:defRPr b="1" sz="1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50"/>
          <p:cNvSpPr txBox="1"/>
          <p:nvPr>
            <p:ph idx="2" type="body"/>
          </p:nvPr>
        </p:nvSpPr>
        <p:spPr>
          <a:xfrm>
            <a:off x="617945" y="3663821"/>
            <a:ext cx="3226565" cy="289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Char char="o"/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>
                <a:latin typeface="Gill Sans"/>
                <a:ea typeface="Gill Sans"/>
                <a:cs typeface="Gill Sans"/>
                <a:sym typeface="Gill Sans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>
                <a:latin typeface="Gill Sans"/>
                <a:ea typeface="Gill Sans"/>
                <a:cs typeface="Gill Sans"/>
                <a:sym typeface="Gill Sans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50"/>
          <p:cNvSpPr txBox="1"/>
          <p:nvPr>
            <p:ph idx="3" type="body"/>
          </p:nvPr>
        </p:nvSpPr>
        <p:spPr>
          <a:xfrm>
            <a:off x="4483839" y="3180590"/>
            <a:ext cx="3191743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None/>
              <a:defRPr b="1" sz="1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50"/>
          <p:cNvSpPr txBox="1"/>
          <p:nvPr>
            <p:ph idx="4" type="body"/>
          </p:nvPr>
        </p:nvSpPr>
        <p:spPr>
          <a:xfrm>
            <a:off x="4482354" y="3663081"/>
            <a:ext cx="3226565" cy="289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Char char="o"/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>
                <a:latin typeface="Gill Sans"/>
                <a:ea typeface="Gill Sans"/>
                <a:cs typeface="Gill Sans"/>
                <a:sym typeface="Gill Sans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>
                <a:latin typeface="Gill Sans"/>
                <a:ea typeface="Gill Sans"/>
                <a:cs typeface="Gill Sans"/>
                <a:sym typeface="Gill Sans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50"/>
          <p:cNvSpPr txBox="1"/>
          <p:nvPr>
            <p:ph idx="5" type="body"/>
          </p:nvPr>
        </p:nvSpPr>
        <p:spPr>
          <a:xfrm>
            <a:off x="8355642" y="3189397"/>
            <a:ext cx="321805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None/>
              <a:defRPr b="1" sz="1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50"/>
          <p:cNvSpPr txBox="1"/>
          <p:nvPr>
            <p:ph idx="6" type="body"/>
          </p:nvPr>
        </p:nvSpPr>
        <p:spPr>
          <a:xfrm>
            <a:off x="8355278" y="3664191"/>
            <a:ext cx="3226565" cy="289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Char char="o"/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>
                <a:latin typeface="Gill Sans"/>
                <a:ea typeface="Gill Sans"/>
                <a:cs typeface="Gill Sans"/>
                <a:sym typeface="Gill Sans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>
                <a:latin typeface="Gill Sans"/>
                <a:ea typeface="Gill Sans"/>
                <a:cs typeface="Gill Sans"/>
                <a:sym typeface="Gill Sans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50"/>
          <p:cNvSpPr/>
          <p:nvPr>
            <p:ph idx="7" type="pic"/>
          </p:nvPr>
        </p:nvSpPr>
        <p:spPr>
          <a:xfrm>
            <a:off x="764873" y="2084905"/>
            <a:ext cx="504121" cy="50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4" name="Google Shape;134;p50"/>
          <p:cNvSpPr/>
          <p:nvPr>
            <p:ph idx="8" type="pic"/>
          </p:nvPr>
        </p:nvSpPr>
        <p:spPr>
          <a:xfrm>
            <a:off x="4623747" y="2084905"/>
            <a:ext cx="504121" cy="50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5" name="Google Shape;135;p50"/>
          <p:cNvSpPr/>
          <p:nvPr>
            <p:ph idx="9" type="pic"/>
          </p:nvPr>
        </p:nvSpPr>
        <p:spPr>
          <a:xfrm>
            <a:off x="8481256" y="2084905"/>
            <a:ext cx="504121" cy="50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6" name="Google Shape;136;p5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Custom Layout">
  <p:cSld name="4_Custom Layout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1"/>
          <p:cNvPicPr preferRelativeResize="0"/>
          <p:nvPr/>
        </p:nvPicPr>
        <p:blipFill rotWithShape="1">
          <a:blip r:embed="rId2">
            <a:alphaModFix/>
          </a:blip>
          <a:srcRect b="0" l="7684" r="58955" t="89444"/>
          <a:stretch/>
        </p:blipFill>
        <p:spPr>
          <a:xfrm>
            <a:off x="9135291" y="1671262"/>
            <a:ext cx="3049621" cy="723900"/>
          </a:xfrm>
          <a:custGeom>
            <a:rect b="b" l="l" r="r" t="t"/>
            <a:pathLst>
              <a:path extrusionOk="0" h="723900" w="9141806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9" name="Google Shape;139;p51"/>
          <p:cNvSpPr txBox="1"/>
          <p:nvPr>
            <p:ph type="title"/>
          </p:nvPr>
        </p:nvSpPr>
        <p:spPr>
          <a:xfrm>
            <a:off x="618309" y="365125"/>
            <a:ext cx="10955382" cy="1291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C4405"/>
              </a:buClr>
              <a:buSzPts val="2800"/>
              <a:buFont typeface="Verdana"/>
              <a:buNone/>
              <a:defRPr sz="2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0" name="Google Shape;140;p51"/>
          <p:cNvPicPr preferRelativeResize="0"/>
          <p:nvPr/>
        </p:nvPicPr>
        <p:blipFill rotWithShape="1">
          <a:blip r:embed="rId2">
            <a:alphaModFix/>
          </a:blip>
          <a:srcRect b="0" l="0" r="0" t="89444"/>
          <a:stretch/>
        </p:blipFill>
        <p:spPr>
          <a:xfrm>
            <a:off x="0" y="1656238"/>
            <a:ext cx="9141806" cy="723900"/>
          </a:xfrm>
          <a:custGeom>
            <a:rect b="b" l="l" r="r" t="t"/>
            <a:pathLst>
              <a:path extrusionOk="0" h="723900" w="9141806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1" name="Google Shape;141;p51"/>
          <p:cNvSpPr/>
          <p:nvPr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2" name="Google Shape;142;p51"/>
          <p:cNvSpPr/>
          <p:nvPr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" name="Google Shape;143;p51"/>
          <p:cNvSpPr/>
          <p:nvPr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4" name="Google Shape;144;p51"/>
          <p:cNvSpPr txBox="1"/>
          <p:nvPr>
            <p:ph idx="1" type="body"/>
          </p:nvPr>
        </p:nvSpPr>
        <p:spPr>
          <a:xfrm>
            <a:off x="618309" y="3189027"/>
            <a:ext cx="321805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None/>
              <a:defRPr b="1" sz="1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51"/>
          <p:cNvSpPr txBox="1"/>
          <p:nvPr>
            <p:ph idx="2" type="body"/>
          </p:nvPr>
        </p:nvSpPr>
        <p:spPr>
          <a:xfrm>
            <a:off x="617945" y="3663821"/>
            <a:ext cx="3226565" cy="289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Char char="o"/>
              <a:def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51"/>
          <p:cNvSpPr txBox="1"/>
          <p:nvPr>
            <p:ph idx="3" type="body"/>
          </p:nvPr>
        </p:nvSpPr>
        <p:spPr>
          <a:xfrm>
            <a:off x="4483839" y="3180590"/>
            <a:ext cx="3191743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None/>
              <a:defRPr b="1" sz="1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51"/>
          <p:cNvSpPr txBox="1"/>
          <p:nvPr>
            <p:ph idx="4" type="body"/>
          </p:nvPr>
        </p:nvSpPr>
        <p:spPr>
          <a:xfrm>
            <a:off x="4482354" y="3663081"/>
            <a:ext cx="3226565" cy="289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Char char="o"/>
              <a:def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51"/>
          <p:cNvSpPr txBox="1"/>
          <p:nvPr>
            <p:ph idx="5" type="body"/>
          </p:nvPr>
        </p:nvSpPr>
        <p:spPr>
          <a:xfrm>
            <a:off x="8355642" y="3189397"/>
            <a:ext cx="321805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None/>
              <a:defRPr b="1" sz="1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51"/>
          <p:cNvSpPr txBox="1"/>
          <p:nvPr>
            <p:ph idx="6" type="body"/>
          </p:nvPr>
        </p:nvSpPr>
        <p:spPr>
          <a:xfrm>
            <a:off x="8355278" y="3664191"/>
            <a:ext cx="3226565" cy="289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Char char="o"/>
              <a:def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51"/>
          <p:cNvSpPr/>
          <p:nvPr>
            <p:ph idx="7" type="pic"/>
          </p:nvPr>
        </p:nvSpPr>
        <p:spPr>
          <a:xfrm>
            <a:off x="764873" y="2084905"/>
            <a:ext cx="504121" cy="50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1" name="Google Shape;151;p51"/>
          <p:cNvSpPr/>
          <p:nvPr>
            <p:ph idx="8" type="pic"/>
          </p:nvPr>
        </p:nvSpPr>
        <p:spPr>
          <a:xfrm>
            <a:off x="4623747" y="2084905"/>
            <a:ext cx="504121" cy="50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2" name="Google Shape;152;p51"/>
          <p:cNvSpPr/>
          <p:nvPr>
            <p:ph idx="9" type="pic"/>
          </p:nvPr>
        </p:nvSpPr>
        <p:spPr>
          <a:xfrm>
            <a:off x="8481256" y="2084905"/>
            <a:ext cx="504121" cy="50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3" name="Google Shape;153;p5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Custom Layout">
  <p:cSld name="5_Custom Layou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2"/>
          <p:cNvSpPr txBox="1"/>
          <p:nvPr>
            <p:ph type="title"/>
          </p:nvPr>
        </p:nvSpPr>
        <p:spPr>
          <a:xfrm>
            <a:off x="618309" y="365125"/>
            <a:ext cx="10955382" cy="1291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C4405"/>
              </a:buClr>
              <a:buSzPts val="2800"/>
              <a:buFont typeface="Verdana"/>
              <a:buNone/>
              <a:defRPr sz="2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6" name="Google Shape;156;p52"/>
          <p:cNvPicPr preferRelativeResize="0"/>
          <p:nvPr/>
        </p:nvPicPr>
        <p:blipFill rotWithShape="1">
          <a:blip r:embed="rId2">
            <a:alphaModFix/>
          </a:blip>
          <a:srcRect b="0" l="0" r="0" t="89444"/>
          <a:stretch/>
        </p:blipFill>
        <p:spPr>
          <a:xfrm>
            <a:off x="0" y="6119076"/>
            <a:ext cx="9141806" cy="723900"/>
          </a:xfrm>
          <a:custGeom>
            <a:rect b="b" l="l" r="r" t="t"/>
            <a:pathLst>
              <a:path extrusionOk="0" h="723900" w="9141806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57" name="Google Shape;157;p52"/>
          <p:cNvPicPr preferRelativeResize="0"/>
          <p:nvPr/>
        </p:nvPicPr>
        <p:blipFill rotWithShape="1">
          <a:blip r:embed="rId2">
            <a:alphaModFix/>
          </a:blip>
          <a:srcRect b="0" l="7684" r="58838" t="89444"/>
          <a:stretch/>
        </p:blipFill>
        <p:spPr>
          <a:xfrm>
            <a:off x="9135291" y="6134100"/>
            <a:ext cx="3060253" cy="723900"/>
          </a:xfrm>
          <a:custGeom>
            <a:rect b="b" l="l" r="r" t="t"/>
            <a:pathLst>
              <a:path extrusionOk="0" h="723900" w="9141806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58" name="Google Shape;158;p52"/>
          <p:cNvSpPr txBox="1"/>
          <p:nvPr>
            <p:ph idx="1" type="body"/>
          </p:nvPr>
        </p:nvSpPr>
        <p:spPr>
          <a:xfrm>
            <a:off x="620597" y="2016343"/>
            <a:ext cx="321805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None/>
              <a:defRPr b="1" sz="1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52"/>
          <p:cNvSpPr txBox="1"/>
          <p:nvPr>
            <p:ph idx="2" type="body"/>
          </p:nvPr>
        </p:nvSpPr>
        <p:spPr>
          <a:xfrm>
            <a:off x="620233" y="2491137"/>
            <a:ext cx="3226565" cy="3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Char char="o"/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>
                <a:latin typeface="Gill Sans"/>
                <a:ea typeface="Gill Sans"/>
                <a:cs typeface="Gill Sans"/>
                <a:sym typeface="Gill Sans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>
                <a:latin typeface="Gill Sans"/>
                <a:ea typeface="Gill Sans"/>
                <a:cs typeface="Gill Sans"/>
                <a:sym typeface="Gill Sans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52"/>
          <p:cNvSpPr txBox="1"/>
          <p:nvPr>
            <p:ph idx="3" type="body"/>
          </p:nvPr>
        </p:nvSpPr>
        <p:spPr>
          <a:xfrm>
            <a:off x="4486127" y="2007906"/>
            <a:ext cx="3191743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None/>
              <a:defRPr b="1" sz="1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52"/>
          <p:cNvSpPr txBox="1"/>
          <p:nvPr>
            <p:ph idx="4" type="body"/>
          </p:nvPr>
        </p:nvSpPr>
        <p:spPr>
          <a:xfrm>
            <a:off x="4484642" y="2490397"/>
            <a:ext cx="3226565" cy="3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Char char="o"/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>
                <a:latin typeface="Gill Sans"/>
                <a:ea typeface="Gill Sans"/>
                <a:cs typeface="Gill Sans"/>
                <a:sym typeface="Gill Sans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>
                <a:latin typeface="Gill Sans"/>
                <a:ea typeface="Gill Sans"/>
                <a:cs typeface="Gill Sans"/>
                <a:sym typeface="Gill Sans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52"/>
          <p:cNvSpPr txBox="1"/>
          <p:nvPr>
            <p:ph idx="5" type="body"/>
          </p:nvPr>
        </p:nvSpPr>
        <p:spPr>
          <a:xfrm>
            <a:off x="8357930" y="2016713"/>
            <a:ext cx="321805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None/>
              <a:defRPr b="1" sz="1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52"/>
          <p:cNvSpPr txBox="1"/>
          <p:nvPr>
            <p:ph idx="6" type="body"/>
          </p:nvPr>
        </p:nvSpPr>
        <p:spPr>
          <a:xfrm>
            <a:off x="8357566" y="2491507"/>
            <a:ext cx="3226565" cy="3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Char char="o"/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>
                <a:latin typeface="Gill Sans"/>
                <a:ea typeface="Gill Sans"/>
                <a:cs typeface="Gill Sans"/>
                <a:sym typeface="Gill Sans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>
                <a:latin typeface="Gill Sans"/>
                <a:ea typeface="Gill Sans"/>
                <a:cs typeface="Gill Sans"/>
                <a:sym typeface="Gill Sans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5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Custom Layout">
  <p:cSld name="6_Custom Layout">
    <p:bg>
      <p:bgPr>
        <a:solidFill>
          <a:schemeClr val="dk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3"/>
          <p:cNvSpPr txBox="1"/>
          <p:nvPr>
            <p:ph type="title"/>
          </p:nvPr>
        </p:nvSpPr>
        <p:spPr>
          <a:xfrm>
            <a:off x="618309" y="365125"/>
            <a:ext cx="10955382" cy="1291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None/>
              <a:defRPr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7" name="Google Shape;167;p53"/>
          <p:cNvPicPr preferRelativeResize="0"/>
          <p:nvPr/>
        </p:nvPicPr>
        <p:blipFill rotWithShape="1">
          <a:blip r:embed="rId2">
            <a:alphaModFix/>
          </a:blip>
          <a:srcRect b="0" l="0" r="0" t="89444"/>
          <a:stretch/>
        </p:blipFill>
        <p:spPr>
          <a:xfrm>
            <a:off x="0" y="6119076"/>
            <a:ext cx="9141806" cy="723900"/>
          </a:xfrm>
          <a:custGeom>
            <a:rect b="b" l="l" r="r" t="t"/>
            <a:pathLst>
              <a:path extrusionOk="0" h="723900" w="9141806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8" name="Google Shape;168;p53"/>
          <p:cNvSpPr txBox="1"/>
          <p:nvPr>
            <p:ph idx="1" type="body"/>
          </p:nvPr>
        </p:nvSpPr>
        <p:spPr>
          <a:xfrm>
            <a:off x="620597" y="2016343"/>
            <a:ext cx="321805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None/>
              <a:defRPr b="1" sz="1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53"/>
          <p:cNvSpPr txBox="1"/>
          <p:nvPr>
            <p:ph idx="2" type="body"/>
          </p:nvPr>
        </p:nvSpPr>
        <p:spPr>
          <a:xfrm>
            <a:off x="620233" y="2491137"/>
            <a:ext cx="3226565" cy="3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Char char="o"/>
              <a:def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53"/>
          <p:cNvSpPr txBox="1"/>
          <p:nvPr>
            <p:ph idx="3" type="body"/>
          </p:nvPr>
        </p:nvSpPr>
        <p:spPr>
          <a:xfrm>
            <a:off x="4486127" y="2007906"/>
            <a:ext cx="3191743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None/>
              <a:defRPr b="1" sz="1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53"/>
          <p:cNvSpPr txBox="1"/>
          <p:nvPr>
            <p:ph idx="4" type="body"/>
          </p:nvPr>
        </p:nvSpPr>
        <p:spPr>
          <a:xfrm>
            <a:off x="4484642" y="2490397"/>
            <a:ext cx="3226565" cy="3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Char char="o"/>
              <a:def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53"/>
          <p:cNvSpPr txBox="1"/>
          <p:nvPr>
            <p:ph idx="5" type="body"/>
          </p:nvPr>
        </p:nvSpPr>
        <p:spPr>
          <a:xfrm>
            <a:off x="8357930" y="2016713"/>
            <a:ext cx="321805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None/>
              <a:defRPr b="1" sz="1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53"/>
          <p:cNvSpPr txBox="1"/>
          <p:nvPr>
            <p:ph idx="6" type="body"/>
          </p:nvPr>
        </p:nvSpPr>
        <p:spPr>
          <a:xfrm>
            <a:off x="8357566" y="2491507"/>
            <a:ext cx="3226565" cy="3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Char char="o"/>
              <a:def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74" name="Google Shape;174;p53"/>
          <p:cNvPicPr preferRelativeResize="0"/>
          <p:nvPr/>
        </p:nvPicPr>
        <p:blipFill rotWithShape="1">
          <a:blip r:embed="rId2">
            <a:alphaModFix/>
          </a:blip>
          <a:srcRect b="0" l="7684" r="58838" t="89444"/>
          <a:stretch/>
        </p:blipFill>
        <p:spPr>
          <a:xfrm>
            <a:off x="9145924" y="6134100"/>
            <a:ext cx="3060253" cy="723900"/>
          </a:xfrm>
          <a:custGeom>
            <a:rect b="b" l="l" r="r" t="t"/>
            <a:pathLst>
              <a:path extrusionOk="0" h="723900" w="9141806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75" name="Google Shape;175;p5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Custom Layout">
  <p:cSld name="7_Custom Layou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4"/>
          <p:cNvSpPr/>
          <p:nvPr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8" name="Google Shape;178;p54"/>
          <p:cNvSpPr txBox="1"/>
          <p:nvPr>
            <p:ph type="title"/>
          </p:nvPr>
        </p:nvSpPr>
        <p:spPr>
          <a:xfrm>
            <a:off x="618309" y="365125"/>
            <a:ext cx="10955382" cy="1291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C4405"/>
              </a:buClr>
              <a:buSzPts val="2800"/>
              <a:buFont typeface="Verdana"/>
              <a:buNone/>
              <a:defRPr sz="2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9" name="Google Shape;179;p54"/>
          <p:cNvPicPr preferRelativeResize="0"/>
          <p:nvPr/>
        </p:nvPicPr>
        <p:blipFill rotWithShape="1">
          <a:blip r:embed="rId2">
            <a:alphaModFix/>
          </a:blip>
          <a:srcRect b="0" l="0" r="0" t="89444"/>
          <a:stretch/>
        </p:blipFill>
        <p:spPr>
          <a:xfrm>
            <a:off x="0" y="6119076"/>
            <a:ext cx="9141806" cy="723900"/>
          </a:xfrm>
          <a:custGeom>
            <a:rect b="b" l="l" r="r" t="t"/>
            <a:pathLst>
              <a:path extrusionOk="0" h="723900" w="9141806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80" name="Google Shape;180;p54"/>
          <p:cNvSpPr txBox="1"/>
          <p:nvPr>
            <p:ph idx="1" type="body"/>
          </p:nvPr>
        </p:nvSpPr>
        <p:spPr>
          <a:xfrm>
            <a:off x="633635" y="2962642"/>
            <a:ext cx="5078455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None/>
              <a:defRPr b="1" sz="1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54"/>
          <p:cNvSpPr txBox="1"/>
          <p:nvPr>
            <p:ph idx="2" type="body"/>
          </p:nvPr>
        </p:nvSpPr>
        <p:spPr>
          <a:xfrm>
            <a:off x="633273" y="3437436"/>
            <a:ext cx="5078864" cy="24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Char char="o"/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>
                <a:latin typeface="Gill Sans"/>
                <a:ea typeface="Gill Sans"/>
                <a:cs typeface="Gill Sans"/>
                <a:sym typeface="Gill Sans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>
                <a:latin typeface="Gill Sans"/>
                <a:ea typeface="Gill Sans"/>
                <a:cs typeface="Gill Sans"/>
                <a:sym typeface="Gill Sans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54"/>
          <p:cNvSpPr txBox="1"/>
          <p:nvPr>
            <p:ph idx="3" type="body"/>
          </p:nvPr>
        </p:nvSpPr>
        <p:spPr>
          <a:xfrm>
            <a:off x="6508230" y="2962642"/>
            <a:ext cx="5065461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None/>
              <a:defRPr b="1" sz="1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54"/>
          <p:cNvSpPr txBox="1"/>
          <p:nvPr>
            <p:ph idx="4" type="body"/>
          </p:nvPr>
        </p:nvSpPr>
        <p:spPr>
          <a:xfrm>
            <a:off x="6507867" y="3437436"/>
            <a:ext cx="5078864" cy="24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Char char="o"/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>
                <a:latin typeface="Gill Sans"/>
                <a:ea typeface="Gill Sans"/>
                <a:cs typeface="Gill Sans"/>
                <a:sym typeface="Gill Sans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>
                <a:latin typeface="Gill Sans"/>
                <a:ea typeface="Gill Sans"/>
                <a:cs typeface="Gill Sans"/>
                <a:sym typeface="Gill Sans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54"/>
          <p:cNvSpPr/>
          <p:nvPr/>
        </p:nvSpPr>
        <p:spPr>
          <a:xfrm>
            <a:off x="6507867" y="1943512"/>
            <a:ext cx="786908" cy="786908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5" name="Google Shape;185;p54"/>
          <p:cNvSpPr/>
          <p:nvPr>
            <p:ph idx="5" type="pic"/>
          </p:nvPr>
        </p:nvSpPr>
        <p:spPr>
          <a:xfrm>
            <a:off x="764873" y="2084905"/>
            <a:ext cx="504121" cy="50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86" name="Google Shape;186;p54"/>
          <p:cNvSpPr/>
          <p:nvPr>
            <p:ph idx="6" type="pic"/>
          </p:nvPr>
        </p:nvSpPr>
        <p:spPr>
          <a:xfrm>
            <a:off x="6649260" y="2090348"/>
            <a:ext cx="504121" cy="50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pic>
        <p:nvPicPr>
          <p:cNvPr id="187" name="Google Shape;187;p54"/>
          <p:cNvPicPr preferRelativeResize="0"/>
          <p:nvPr/>
        </p:nvPicPr>
        <p:blipFill rotWithShape="1">
          <a:blip r:embed="rId2">
            <a:alphaModFix/>
          </a:blip>
          <a:srcRect b="0" l="7684" r="58838" t="89444"/>
          <a:stretch/>
        </p:blipFill>
        <p:spPr>
          <a:xfrm>
            <a:off x="9135291" y="6134100"/>
            <a:ext cx="3060253" cy="723900"/>
          </a:xfrm>
          <a:custGeom>
            <a:rect b="b" l="l" r="r" t="t"/>
            <a:pathLst>
              <a:path extrusionOk="0" h="723900" w="9141806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88" name="Google Shape;188;p5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Custom Layout">
  <p:cSld name="8_Custom Layout"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5"/>
          <p:cNvSpPr/>
          <p:nvPr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1" name="Google Shape;191;p55"/>
          <p:cNvSpPr txBox="1"/>
          <p:nvPr>
            <p:ph type="title"/>
          </p:nvPr>
        </p:nvSpPr>
        <p:spPr>
          <a:xfrm>
            <a:off x="618309" y="365125"/>
            <a:ext cx="10955382" cy="1291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None/>
              <a:defRPr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2" name="Google Shape;192;p55"/>
          <p:cNvPicPr preferRelativeResize="0"/>
          <p:nvPr/>
        </p:nvPicPr>
        <p:blipFill rotWithShape="1">
          <a:blip r:embed="rId2">
            <a:alphaModFix/>
          </a:blip>
          <a:srcRect b="0" l="0" r="0" t="89444"/>
          <a:stretch/>
        </p:blipFill>
        <p:spPr>
          <a:xfrm>
            <a:off x="0" y="6119076"/>
            <a:ext cx="9141806" cy="723900"/>
          </a:xfrm>
          <a:custGeom>
            <a:rect b="b" l="l" r="r" t="t"/>
            <a:pathLst>
              <a:path extrusionOk="0" h="723900" w="9141806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93" name="Google Shape;193;p55"/>
          <p:cNvSpPr txBox="1"/>
          <p:nvPr>
            <p:ph idx="1" type="body"/>
          </p:nvPr>
        </p:nvSpPr>
        <p:spPr>
          <a:xfrm>
            <a:off x="633635" y="2962642"/>
            <a:ext cx="5078455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None/>
              <a:defRPr b="1" sz="1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55"/>
          <p:cNvSpPr txBox="1"/>
          <p:nvPr>
            <p:ph idx="2" type="body"/>
          </p:nvPr>
        </p:nvSpPr>
        <p:spPr>
          <a:xfrm>
            <a:off x="633273" y="3437436"/>
            <a:ext cx="5078864" cy="24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Char char="o"/>
              <a:defRPr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55"/>
          <p:cNvSpPr txBox="1"/>
          <p:nvPr>
            <p:ph idx="3" type="body"/>
          </p:nvPr>
        </p:nvSpPr>
        <p:spPr>
          <a:xfrm>
            <a:off x="6508230" y="2962642"/>
            <a:ext cx="5065461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None/>
              <a:defRPr b="1" sz="1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55"/>
          <p:cNvSpPr txBox="1"/>
          <p:nvPr>
            <p:ph idx="4" type="body"/>
          </p:nvPr>
        </p:nvSpPr>
        <p:spPr>
          <a:xfrm>
            <a:off x="6507867" y="3437436"/>
            <a:ext cx="5078864" cy="24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Char char="o"/>
              <a:defRPr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55"/>
          <p:cNvSpPr/>
          <p:nvPr/>
        </p:nvSpPr>
        <p:spPr>
          <a:xfrm>
            <a:off x="6507867" y="1943512"/>
            <a:ext cx="786908" cy="786908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8" name="Google Shape;198;p55"/>
          <p:cNvSpPr/>
          <p:nvPr>
            <p:ph idx="5" type="pic"/>
          </p:nvPr>
        </p:nvSpPr>
        <p:spPr>
          <a:xfrm>
            <a:off x="764873" y="2084905"/>
            <a:ext cx="504121" cy="50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99" name="Google Shape;199;p55"/>
          <p:cNvSpPr/>
          <p:nvPr>
            <p:ph idx="6" type="pic"/>
          </p:nvPr>
        </p:nvSpPr>
        <p:spPr>
          <a:xfrm>
            <a:off x="6649260" y="2090348"/>
            <a:ext cx="504121" cy="50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pic>
        <p:nvPicPr>
          <p:cNvPr id="200" name="Google Shape;200;p55"/>
          <p:cNvPicPr preferRelativeResize="0"/>
          <p:nvPr/>
        </p:nvPicPr>
        <p:blipFill rotWithShape="1">
          <a:blip r:embed="rId2">
            <a:alphaModFix/>
          </a:blip>
          <a:srcRect b="0" l="7684" r="58838" t="89444"/>
          <a:stretch/>
        </p:blipFill>
        <p:spPr>
          <a:xfrm>
            <a:off x="9145924" y="6134100"/>
            <a:ext cx="3060253" cy="723900"/>
          </a:xfrm>
          <a:custGeom>
            <a:rect b="b" l="l" r="r" t="t"/>
            <a:pathLst>
              <a:path extrusionOk="0" h="723900" w="9141806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1" name="Google Shape;201;p5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Custom Layout">
  <p:cSld name="9_Custom Layou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56"/>
          <p:cNvPicPr preferRelativeResize="0"/>
          <p:nvPr/>
        </p:nvPicPr>
        <p:blipFill rotWithShape="1">
          <a:blip r:embed="rId2">
            <a:alphaModFix/>
          </a:blip>
          <a:srcRect b="4" l="7684" r="58838" t="-319"/>
          <a:stretch/>
        </p:blipFill>
        <p:spPr>
          <a:xfrm>
            <a:off x="9135291" y="-21265"/>
            <a:ext cx="3060253" cy="6879265"/>
          </a:xfrm>
          <a:custGeom>
            <a:rect b="b" l="l" r="r" t="t"/>
            <a:pathLst>
              <a:path extrusionOk="0" h="723900" w="9141806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04" name="Google Shape;204;p56"/>
          <p:cNvPicPr preferRelativeResize="0"/>
          <p:nvPr/>
        </p:nvPicPr>
        <p:blipFill rotWithShape="1">
          <a:blip r:embed="rId2">
            <a:alphaModFix/>
          </a:blip>
          <a:srcRect b="-1" l="0" r="0" t="-95"/>
          <a:stretch/>
        </p:blipFill>
        <p:spPr>
          <a:xfrm>
            <a:off x="0" y="-21265"/>
            <a:ext cx="9141806" cy="6864241"/>
          </a:xfrm>
          <a:custGeom>
            <a:rect b="b" l="l" r="r" t="t"/>
            <a:pathLst>
              <a:path extrusionOk="0" h="723900" w="9141806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5" name="Google Shape;205;p56"/>
          <p:cNvSpPr/>
          <p:nvPr/>
        </p:nvSpPr>
        <p:spPr>
          <a:xfrm>
            <a:off x="2094614" y="998891"/>
            <a:ext cx="10097386" cy="4823927"/>
          </a:xfrm>
          <a:prstGeom prst="rect">
            <a:avLst/>
          </a:prstGeom>
          <a:solidFill>
            <a:srgbClr val="DC4405"/>
          </a:solidFill>
          <a:ln cap="flat" cmpd="sng" w="127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" name="Google Shape;206;p56"/>
          <p:cNvSpPr/>
          <p:nvPr/>
        </p:nvSpPr>
        <p:spPr>
          <a:xfrm>
            <a:off x="344781" y="1813111"/>
            <a:ext cx="3265715" cy="3265715"/>
          </a:xfrm>
          <a:prstGeom prst="ellipse">
            <a:avLst/>
          </a:prstGeom>
          <a:solidFill>
            <a:srgbClr val="DC4405"/>
          </a:solidFill>
          <a:ln cap="flat" cmpd="sng" w="857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7" name="Google Shape;207;p56"/>
          <p:cNvSpPr txBox="1"/>
          <p:nvPr>
            <p:ph idx="1" type="body"/>
          </p:nvPr>
        </p:nvSpPr>
        <p:spPr>
          <a:xfrm>
            <a:off x="4273550" y="1605517"/>
            <a:ext cx="7326313" cy="3647522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56"/>
          <p:cNvSpPr/>
          <p:nvPr>
            <p:ph idx="2" type="pic"/>
          </p:nvPr>
        </p:nvSpPr>
        <p:spPr>
          <a:xfrm>
            <a:off x="861237" y="2329567"/>
            <a:ext cx="2231800" cy="2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09" name="Google Shape;209;p5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Custom Layout">
  <p:cSld name="10_Custom Layout"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57"/>
          <p:cNvPicPr preferRelativeResize="0"/>
          <p:nvPr/>
        </p:nvPicPr>
        <p:blipFill rotWithShape="1">
          <a:blip r:embed="rId2">
            <a:alphaModFix/>
          </a:blip>
          <a:srcRect b="4" l="7684" r="58721" t="-319"/>
          <a:stretch/>
        </p:blipFill>
        <p:spPr>
          <a:xfrm>
            <a:off x="9145921" y="-21265"/>
            <a:ext cx="3070889" cy="6879265"/>
          </a:xfrm>
          <a:custGeom>
            <a:rect b="b" l="l" r="r" t="t"/>
            <a:pathLst>
              <a:path extrusionOk="0" h="723900" w="9141806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12" name="Google Shape;212;p57"/>
          <p:cNvPicPr preferRelativeResize="0"/>
          <p:nvPr/>
        </p:nvPicPr>
        <p:blipFill rotWithShape="1">
          <a:blip r:embed="rId2">
            <a:alphaModFix/>
          </a:blip>
          <a:srcRect b="-1" l="0" r="0" t="-95"/>
          <a:stretch/>
        </p:blipFill>
        <p:spPr>
          <a:xfrm>
            <a:off x="-3" y="-21265"/>
            <a:ext cx="9141806" cy="6864241"/>
          </a:xfrm>
          <a:custGeom>
            <a:rect b="b" l="l" r="r" t="t"/>
            <a:pathLst>
              <a:path extrusionOk="0" h="723900" w="9141806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3" name="Google Shape;213;p57"/>
          <p:cNvSpPr/>
          <p:nvPr/>
        </p:nvSpPr>
        <p:spPr>
          <a:xfrm>
            <a:off x="2094614" y="998891"/>
            <a:ext cx="10097386" cy="4823927"/>
          </a:xfrm>
          <a:prstGeom prst="rect">
            <a:avLst/>
          </a:prstGeom>
          <a:solidFill>
            <a:srgbClr val="DC4405"/>
          </a:solidFill>
          <a:ln cap="flat" cmpd="sng" w="127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4" name="Google Shape;214;p57"/>
          <p:cNvSpPr/>
          <p:nvPr/>
        </p:nvSpPr>
        <p:spPr>
          <a:xfrm>
            <a:off x="344781" y="1813111"/>
            <a:ext cx="3265715" cy="3265715"/>
          </a:xfrm>
          <a:prstGeom prst="ellipse">
            <a:avLst/>
          </a:prstGeom>
          <a:solidFill>
            <a:srgbClr val="DC4405"/>
          </a:solidFill>
          <a:ln cap="flat" cmpd="sng" w="857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5" name="Google Shape;215;p57"/>
          <p:cNvSpPr txBox="1"/>
          <p:nvPr>
            <p:ph idx="1" type="body"/>
          </p:nvPr>
        </p:nvSpPr>
        <p:spPr>
          <a:xfrm>
            <a:off x="4273550" y="1605517"/>
            <a:ext cx="7326313" cy="3647522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57"/>
          <p:cNvSpPr/>
          <p:nvPr>
            <p:ph idx="2" type="pic"/>
          </p:nvPr>
        </p:nvSpPr>
        <p:spPr>
          <a:xfrm>
            <a:off x="861237" y="2329567"/>
            <a:ext cx="2231800" cy="2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17" name="Google Shape;217;p5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Gill Sans"/>
                <a:ea typeface="Gill Sans"/>
                <a:cs typeface="Gill Sans"/>
                <a:sym typeface="Gill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Custom Layout">
  <p:cSld name="11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8"/>
          <p:cNvSpPr/>
          <p:nvPr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58"/>
          <p:cNvSpPr/>
          <p:nvPr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ill Sans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58"/>
          <p:cNvSpPr txBox="1"/>
          <p:nvPr>
            <p:ph idx="1" type="body"/>
          </p:nvPr>
        </p:nvSpPr>
        <p:spPr>
          <a:xfrm>
            <a:off x="1530350" y="2020888"/>
            <a:ext cx="9112250" cy="2306637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Char char="o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58"/>
          <p:cNvSpPr/>
          <p:nvPr/>
        </p:nvSpPr>
        <p:spPr>
          <a:xfrm>
            <a:off x="5824361" y="1088184"/>
            <a:ext cx="56938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"/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“</a:t>
            </a:r>
            <a:endParaRPr b="0" i="0" sz="6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3" name="Google Shape;223;p5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_Custom Layout">
  <p:cSld name="1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9"/>
          <p:cNvSpPr/>
          <p:nvPr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6" name="Google Shape;226;p59"/>
          <p:cNvSpPr/>
          <p:nvPr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7" name="Google Shape;227;p59"/>
          <p:cNvSpPr txBox="1"/>
          <p:nvPr>
            <p:ph idx="1" type="body"/>
          </p:nvPr>
        </p:nvSpPr>
        <p:spPr>
          <a:xfrm>
            <a:off x="1530350" y="2020888"/>
            <a:ext cx="9112250" cy="2306637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Char char="o"/>
              <a:defRPr sz="18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59"/>
          <p:cNvSpPr/>
          <p:nvPr/>
        </p:nvSpPr>
        <p:spPr>
          <a:xfrm>
            <a:off x="5824361" y="1088184"/>
            <a:ext cx="56938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"/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“</a:t>
            </a:r>
            <a:endParaRPr b="0" i="0" sz="6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9" name="Google Shape;229;p5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_Custom Layout">
  <p:cSld name="13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0"/>
          <p:cNvSpPr/>
          <p:nvPr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2" name="Google Shape;232;p60"/>
          <p:cNvSpPr/>
          <p:nvPr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" name="Google Shape;233;p60"/>
          <p:cNvSpPr txBox="1"/>
          <p:nvPr>
            <p:ph idx="1" type="body"/>
          </p:nvPr>
        </p:nvSpPr>
        <p:spPr>
          <a:xfrm>
            <a:off x="1530350" y="2020888"/>
            <a:ext cx="9112250" cy="2306637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Char char="o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60"/>
          <p:cNvSpPr/>
          <p:nvPr/>
        </p:nvSpPr>
        <p:spPr>
          <a:xfrm>
            <a:off x="5824361" y="1088184"/>
            <a:ext cx="56938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"/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“</a:t>
            </a:r>
            <a:endParaRPr b="0" i="0" sz="6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5" name="Google Shape;235;p6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_Custom Layout">
  <p:cSld name="14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1"/>
          <p:cNvSpPr/>
          <p:nvPr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8" name="Google Shape;238;p61"/>
          <p:cNvSpPr/>
          <p:nvPr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9" name="Google Shape;239;p61"/>
          <p:cNvSpPr txBox="1"/>
          <p:nvPr>
            <p:ph idx="1" type="body"/>
          </p:nvPr>
        </p:nvSpPr>
        <p:spPr>
          <a:xfrm>
            <a:off x="1530350" y="2020888"/>
            <a:ext cx="9112250" cy="2306637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Char char="o"/>
              <a:defRPr sz="18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61"/>
          <p:cNvSpPr/>
          <p:nvPr/>
        </p:nvSpPr>
        <p:spPr>
          <a:xfrm>
            <a:off x="5824361" y="1088184"/>
            <a:ext cx="56938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"/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“</a:t>
            </a:r>
            <a:endParaRPr b="0" i="0" sz="6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1" name="Google Shape;241;p6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_Custom Layout">
  <p:cSld name="15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2"/>
          <p:cNvSpPr/>
          <p:nvPr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4" name="Google Shape;244;p62"/>
          <p:cNvSpPr/>
          <p:nvPr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5" name="Google Shape;245;p62"/>
          <p:cNvSpPr txBox="1"/>
          <p:nvPr>
            <p:ph idx="1" type="body"/>
          </p:nvPr>
        </p:nvSpPr>
        <p:spPr>
          <a:xfrm>
            <a:off x="1530350" y="2020888"/>
            <a:ext cx="9112250" cy="2306637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Char char="o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62"/>
          <p:cNvSpPr/>
          <p:nvPr/>
        </p:nvSpPr>
        <p:spPr>
          <a:xfrm>
            <a:off x="5824361" y="1088184"/>
            <a:ext cx="56938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"/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“</a:t>
            </a:r>
            <a:endParaRPr b="0" i="0" sz="6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7" name="Google Shape;247;p6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Custom Layout">
  <p:cSld name="1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3"/>
          <p:cNvSpPr/>
          <p:nvPr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0" name="Google Shape;250;p63"/>
          <p:cNvSpPr/>
          <p:nvPr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1" name="Google Shape;251;p63"/>
          <p:cNvSpPr txBox="1"/>
          <p:nvPr>
            <p:ph idx="1" type="body"/>
          </p:nvPr>
        </p:nvSpPr>
        <p:spPr>
          <a:xfrm>
            <a:off x="1530350" y="2020888"/>
            <a:ext cx="9112250" cy="2306637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Char char="o"/>
              <a:defRPr sz="18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63"/>
          <p:cNvSpPr/>
          <p:nvPr/>
        </p:nvSpPr>
        <p:spPr>
          <a:xfrm>
            <a:off x="5824361" y="1088184"/>
            <a:ext cx="56938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"/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“</a:t>
            </a:r>
            <a:endParaRPr b="0" i="0" sz="6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3" name="Google Shape;253;p6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_Custom Layout">
  <p:cSld name="17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4"/>
          <p:cNvSpPr/>
          <p:nvPr/>
        </p:nvSpPr>
        <p:spPr>
          <a:xfrm>
            <a:off x="-1" y="0"/>
            <a:ext cx="3050617" cy="6858000"/>
          </a:xfrm>
          <a:prstGeom prst="rect">
            <a:avLst/>
          </a:prstGeom>
          <a:solidFill>
            <a:srgbClr val="DC4305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6" name="Google Shape;256;p64"/>
          <p:cNvSpPr/>
          <p:nvPr/>
        </p:nvSpPr>
        <p:spPr>
          <a:xfrm>
            <a:off x="6109887" y="0"/>
            <a:ext cx="3058740" cy="6858000"/>
          </a:xfrm>
          <a:prstGeom prst="rect">
            <a:avLst/>
          </a:prstGeom>
          <a:solidFill>
            <a:srgbClr val="DC4305">
              <a:alpha val="6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7" name="Google Shape;257;p64"/>
          <p:cNvSpPr/>
          <p:nvPr/>
        </p:nvSpPr>
        <p:spPr>
          <a:xfrm>
            <a:off x="3051090" y="0"/>
            <a:ext cx="3058740" cy="6858000"/>
          </a:xfrm>
          <a:prstGeom prst="rect">
            <a:avLst/>
          </a:prstGeom>
          <a:solidFill>
            <a:srgbClr val="DC4305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8" name="Google Shape;258;p64"/>
          <p:cNvSpPr/>
          <p:nvPr/>
        </p:nvSpPr>
        <p:spPr>
          <a:xfrm>
            <a:off x="9168699" y="0"/>
            <a:ext cx="3058740" cy="6858000"/>
          </a:xfrm>
          <a:prstGeom prst="rect">
            <a:avLst/>
          </a:prstGeom>
          <a:solidFill>
            <a:srgbClr val="DC4305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9" name="Google Shape;259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None/>
              <a:defRPr b="1"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64"/>
          <p:cNvSpPr txBox="1"/>
          <p:nvPr>
            <p:ph idx="1" type="body"/>
          </p:nvPr>
        </p:nvSpPr>
        <p:spPr>
          <a:xfrm>
            <a:off x="364" y="2186503"/>
            <a:ext cx="3039824" cy="344488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1" sz="3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64"/>
          <p:cNvSpPr txBox="1"/>
          <p:nvPr>
            <p:ph idx="2" type="body"/>
          </p:nvPr>
        </p:nvSpPr>
        <p:spPr>
          <a:xfrm>
            <a:off x="1" y="2661297"/>
            <a:ext cx="3047867" cy="3356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000"/>
              <a:buFont typeface="Courier New"/>
              <a:buNone/>
              <a:defRPr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None/>
              <a:def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64"/>
          <p:cNvSpPr txBox="1"/>
          <p:nvPr>
            <p:ph idx="3" type="body"/>
          </p:nvPr>
        </p:nvSpPr>
        <p:spPr>
          <a:xfrm>
            <a:off x="3069991" y="2186503"/>
            <a:ext cx="3039824" cy="344488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1" sz="3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64"/>
          <p:cNvSpPr txBox="1"/>
          <p:nvPr>
            <p:ph idx="4" type="body"/>
          </p:nvPr>
        </p:nvSpPr>
        <p:spPr>
          <a:xfrm>
            <a:off x="3069628" y="2661297"/>
            <a:ext cx="3047867" cy="3356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000"/>
              <a:buFont typeface="Courier New"/>
              <a:buNone/>
              <a:defRPr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None/>
              <a:def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64"/>
          <p:cNvSpPr txBox="1"/>
          <p:nvPr>
            <p:ph idx="5" type="body"/>
          </p:nvPr>
        </p:nvSpPr>
        <p:spPr>
          <a:xfrm>
            <a:off x="6117495" y="2186503"/>
            <a:ext cx="3039824" cy="344488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1" sz="3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5" name="Google Shape;265;p64"/>
          <p:cNvSpPr txBox="1"/>
          <p:nvPr>
            <p:ph idx="6" type="body"/>
          </p:nvPr>
        </p:nvSpPr>
        <p:spPr>
          <a:xfrm>
            <a:off x="6117132" y="2661297"/>
            <a:ext cx="3047867" cy="3356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000"/>
              <a:buFont typeface="Courier New"/>
              <a:buNone/>
              <a:defRPr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None/>
              <a:def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6" name="Google Shape;266;p64"/>
          <p:cNvSpPr txBox="1"/>
          <p:nvPr>
            <p:ph idx="7" type="body"/>
          </p:nvPr>
        </p:nvSpPr>
        <p:spPr>
          <a:xfrm>
            <a:off x="9157682" y="2184822"/>
            <a:ext cx="3039824" cy="344488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1" sz="3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64"/>
          <p:cNvSpPr txBox="1"/>
          <p:nvPr>
            <p:ph idx="8" type="body"/>
          </p:nvPr>
        </p:nvSpPr>
        <p:spPr>
          <a:xfrm>
            <a:off x="9157319" y="2659616"/>
            <a:ext cx="3047867" cy="3356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000"/>
              <a:buFont typeface="Courier New"/>
              <a:buNone/>
              <a:defRPr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None/>
              <a:def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6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_Custom Layout">
  <p:cSld name="18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C4405"/>
              </a:buClr>
              <a:buSzPts val="2800"/>
              <a:buFont typeface="Verdana"/>
              <a:buNone/>
              <a:defRPr b="1" sz="2800">
                <a:solidFill>
                  <a:srgbClr val="DC440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71" name="Google Shape;271;p65"/>
          <p:cNvCxnSpPr/>
          <p:nvPr/>
        </p:nvCxnSpPr>
        <p:spPr>
          <a:xfrm flipH="1" rot="10800000">
            <a:off x="0" y="3423684"/>
            <a:ext cx="12192000" cy="12918"/>
          </a:xfrm>
          <a:prstGeom prst="straightConnector1">
            <a:avLst/>
          </a:prstGeom>
          <a:noFill/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2" name="Google Shape;272;p65"/>
          <p:cNvSpPr/>
          <p:nvPr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cap="flat" cmpd="sng" w="508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DC4405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3" name="Google Shape;273;p65"/>
          <p:cNvSpPr/>
          <p:nvPr/>
        </p:nvSpPr>
        <p:spPr>
          <a:xfrm>
            <a:off x="5939574" y="3278260"/>
            <a:ext cx="316684" cy="316684"/>
          </a:xfrm>
          <a:prstGeom prst="ellipse">
            <a:avLst/>
          </a:prstGeom>
          <a:solidFill>
            <a:srgbClr val="DC4305"/>
          </a:solidFill>
          <a:ln cap="flat" cmpd="sng" w="508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DC4405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4" name="Google Shape;274;p65"/>
          <p:cNvSpPr/>
          <p:nvPr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cap="flat" cmpd="sng" w="508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DC4405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5" name="Google Shape;275;p65"/>
          <p:cNvSpPr txBox="1"/>
          <p:nvPr>
            <p:ph idx="1" type="body"/>
          </p:nvPr>
        </p:nvSpPr>
        <p:spPr>
          <a:xfrm>
            <a:off x="794433" y="2861060"/>
            <a:ext cx="1520092" cy="344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800"/>
              <a:buNone/>
              <a:defRPr b="1" sz="2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65"/>
          <p:cNvSpPr txBox="1"/>
          <p:nvPr>
            <p:ph idx="2" type="body"/>
          </p:nvPr>
        </p:nvSpPr>
        <p:spPr>
          <a:xfrm>
            <a:off x="794434" y="2030819"/>
            <a:ext cx="1520092" cy="751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000"/>
              <a:buFont typeface="Courier New"/>
              <a:buNone/>
              <a:defRPr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None/>
              <a:defRPr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p65"/>
          <p:cNvSpPr txBox="1"/>
          <p:nvPr>
            <p:ph idx="3" type="body"/>
          </p:nvPr>
        </p:nvSpPr>
        <p:spPr>
          <a:xfrm>
            <a:off x="10197990" y="2861060"/>
            <a:ext cx="1520092" cy="344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800"/>
              <a:buNone/>
              <a:defRPr b="1" sz="2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8" name="Google Shape;278;p65"/>
          <p:cNvSpPr txBox="1"/>
          <p:nvPr>
            <p:ph idx="4" type="body"/>
          </p:nvPr>
        </p:nvSpPr>
        <p:spPr>
          <a:xfrm>
            <a:off x="10197991" y="2030819"/>
            <a:ext cx="1520092" cy="751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000"/>
              <a:buFont typeface="Courier New"/>
              <a:buNone/>
              <a:defRPr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None/>
              <a:defRPr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65"/>
          <p:cNvSpPr txBox="1"/>
          <p:nvPr>
            <p:ph idx="5" type="body"/>
          </p:nvPr>
        </p:nvSpPr>
        <p:spPr>
          <a:xfrm>
            <a:off x="5496212" y="3654738"/>
            <a:ext cx="1520092" cy="344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800"/>
              <a:buNone/>
              <a:defRPr b="1" sz="2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0" name="Google Shape;280;p65"/>
          <p:cNvSpPr txBox="1"/>
          <p:nvPr>
            <p:ph idx="6" type="body"/>
          </p:nvPr>
        </p:nvSpPr>
        <p:spPr>
          <a:xfrm>
            <a:off x="5496212" y="4059937"/>
            <a:ext cx="1520092" cy="751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000"/>
              <a:buFont typeface="Courier New"/>
              <a:buNone/>
              <a:defRPr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None/>
              <a:defRPr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6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_Custom Layout">
  <p:cSld name="19_Custom Layout">
    <p:bg>
      <p:bgPr>
        <a:solidFill>
          <a:schemeClr val="dk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None/>
              <a:defRPr b="1"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84" name="Google Shape;284;p66"/>
          <p:cNvCxnSpPr/>
          <p:nvPr/>
        </p:nvCxnSpPr>
        <p:spPr>
          <a:xfrm flipH="1" rot="10800000">
            <a:off x="0" y="3423684"/>
            <a:ext cx="12192000" cy="12918"/>
          </a:xfrm>
          <a:prstGeom prst="straightConnector1">
            <a:avLst/>
          </a:prstGeom>
          <a:noFill/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5" name="Google Shape;285;p66"/>
          <p:cNvSpPr/>
          <p:nvPr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cap="flat" cmpd="sng" w="508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DC4405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6" name="Google Shape;286;p66"/>
          <p:cNvSpPr/>
          <p:nvPr/>
        </p:nvSpPr>
        <p:spPr>
          <a:xfrm>
            <a:off x="5939574" y="3278260"/>
            <a:ext cx="316684" cy="316684"/>
          </a:xfrm>
          <a:prstGeom prst="ellipse">
            <a:avLst/>
          </a:prstGeom>
          <a:solidFill>
            <a:srgbClr val="DC4305"/>
          </a:solidFill>
          <a:ln cap="flat" cmpd="sng" w="508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DC4405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7" name="Google Shape;287;p66"/>
          <p:cNvSpPr/>
          <p:nvPr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cap="flat" cmpd="sng" w="508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DC4405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8" name="Google Shape;288;p66"/>
          <p:cNvSpPr txBox="1"/>
          <p:nvPr>
            <p:ph idx="1" type="body"/>
          </p:nvPr>
        </p:nvSpPr>
        <p:spPr>
          <a:xfrm>
            <a:off x="794433" y="2861060"/>
            <a:ext cx="1520092" cy="344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800"/>
              <a:buNone/>
              <a:defRPr b="1" sz="2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66"/>
          <p:cNvSpPr txBox="1"/>
          <p:nvPr>
            <p:ph idx="2" type="body"/>
          </p:nvPr>
        </p:nvSpPr>
        <p:spPr>
          <a:xfrm>
            <a:off x="794434" y="2030819"/>
            <a:ext cx="1520092" cy="751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000"/>
              <a:buFont typeface="Courier New"/>
              <a:buNone/>
              <a:defRPr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None/>
              <a:defRPr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0" name="Google Shape;290;p66"/>
          <p:cNvSpPr txBox="1"/>
          <p:nvPr>
            <p:ph idx="3" type="body"/>
          </p:nvPr>
        </p:nvSpPr>
        <p:spPr>
          <a:xfrm>
            <a:off x="10197990" y="2861060"/>
            <a:ext cx="1520092" cy="344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800"/>
              <a:buNone/>
              <a:defRPr b="1" sz="2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1" name="Google Shape;291;p66"/>
          <p:cNvSpPr txBox="1"/>
          <p:nvPr>
            <p:ph idx="4" type="body"/>
          </p:nvPr>
        </p:nvSpPr>
        <p:spPr>
          <a:xfrm>
            <a:off x="10197991" y="2030819"/>
            <a:ext cx="1520092" cy="751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000"/>
              <a:buFont typeface="Courier New"/>
              <a:buNone/>
              <a:defRPr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None/>
              <a:defRPr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2" name="Google Shape;292;p66"/>
          <p:cNvSpPr txBox="1"/>
          <p:nvPr>
            <p:ph idx="5" type="body"/>
          </p:nvPr>
        </p:nvSpPr>
        <p:spPr>
          <a:xfrm>
            <a:off x="5496212" y="3654738"/>
            <a:ext cx="1520092" cy="344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800"/>
              <a:buNone/>
              <a:defRPr b="1" sz="2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3" name="Google Shape;293;p66"/>
          <p:cNvSpPr txBox="1"/>
          <p:nvPr>
            <p:ph idx="6" type="body"/>
          </p:nvPr>
        </p:nvSpPr>
        <p:spPr>
          <a:xfrm>
            <a:off x="5496212" y="4059937"/>
            <a:ext cx="1520092" cy="751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000"/>
              <a:buFont typeface="Courier New"/>
              <a:buNone/>
              <a:defRPr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None/>
              <a:defRPr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4" name="Google Shape;294;p6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_Custom Layout">
  <p:cSld name="20_Custom Layout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C4405"/>
              </a:buClr>
              <a:buSzPts val="2800"/>
              <a:buFont typeface="Verdana"/>
              <a:buNone/>
              <a:defRPr b="1" sz="2800">
                <a:solidFill>
                  <a:srgbClr val="DC440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97" name="Google Shape;297;p67"/>
          <p:cNvCxnSpPr/>
          <p:nvPr/>
        </p:nvCxnSpPr>
        <p:spPr>
          <a:xfrm flipH="1" rot="10800000">
            <a:off x="0" y="3423684"/>
            <a:ext cx="12192000" cy="12918"/>
          </a:xfrm>
          <a:prstGeom prst="straightConnector1">
            <a:avLst/>
          </a:prstGeom>
          <a:noFill/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8" name="Google Shape;298;p67"/>
          <p:cNvSpPr/>
          <p:nvPr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cap="flat" cmpd="sng" w="508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DC4405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9" name="Google Shape;299;p67"/>
          <p:cNvSpPr/>
          <p:nvPr/>
        </p:nvSpPr>
        <p:spPr>
          <a:xfrm>
            <a:off x="4089509" y="3278260"/>
            <a:ext cx="316684" cy="316684"/>
          </a:xfrm>
          <a:prstGeom prst="ellipse">
            <a:avLst/>
          </a:prstGeom>
          <a:solidFill>
            <a:srgbClr val="DC4305"/>
          </a:solidFill>
          <a:ln cap="flat" cmpd="sng" w="508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DC4405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0" name="Google Shape;300;p67"/>
          <p:cNvSpPr/>
          <p:nvPr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cap="flat" cmpd="sng" w="508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DC4405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1" name="Google Shape;301;p67"/>
          <p:cNvSpPr txBox="1"/>
          <p:nvPr>
            <p:ph idx="1" type="body"/>
          </p:nvPr>
        </p:nvSpPr>
        <p:spPr>
          <a:xfrm>
            <a:off x="794433" y="2861060"/>
            <a:ext cx="1520092" cy="344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800"/>
              <a:buNone/>
              <a:defRPr b="1" sz="2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67"/>
          <p:cNvSpPr txBox="1"/>
          <p:nvPr>
            <p:ph idx="2" type="body"/>
          </p:nvPr>
        </p:nvSpPr>
        <p:spPr>
          <a:xfrm>
            <a:off x="794434" y="2030819"/>
            <a:ext cx="1520092" cy="751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000"/>
              <a:buFont typeface="Courier New"/>
              <a:buNone/>
              <a:defRPr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None/>
              <a:defRPr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67"/>
          <p:cNvSpPr txBox="1"/>
          <p:nvPr>
            <p:ph idx="3" type="body"/>
          </p:nvPr>
        </p:nvSpPr>
        <p:spPr>
          <a:xfrm>
            <a:off x="7346278" y="2861060"/>
            <a:ext cx="1520092" cy="344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800"/>
              <a:buNone/>
              <a:defRPr b="1" sz="2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4" name="Google Shape;304;p67"/>
          <p:cNvSpPr txBox="1"/>
          <p:nvPr>
            <p:ph idx="4" type="body"/>
          </p:nvPr>
        </p:nvSpPr>
        <p:spPr>
          <a:xfrm>
            <a:off x="7346279" y="2030819"/>
            <a:ext cx="1520092" cy="751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000"/>
              <a:buFont typeface="Courier New"/>
              <a:buNone/>
              <a:defRPr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None/>
              <a:defRPr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5" name="Google Shape;305;p67"/>
          <p:cNvSpPr txBox="1"/>
          <p:nvPr>
            <p:ph idx="5" type="body"/>
          </p:nvPr>
        </p:nvSpPr>
        <p:spPr>
          <a:xfrm>
            <a:off x="3646147" y="3662509"/>
            <a:ext cx="1520092" cy="344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800"/>
              <a:buNone/>
              <a:defRPr b="1" sz="2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p67"/>
          <p:cNvSpPr txBox="1"/>
          <p:nvPr>
            <p:ph idx="6" type="body"/>
          </p:nvPr>
        </p:nvSpPr>
        <p:spPr>
          <a:xfrm>
            <a:off x="3646147" y="4067708"/>
            <a:ext cx="1520092" cy="751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000"/>
              <a:buFont typeface="Courier New"/>
              <a:buNone/>
              <a:defRPr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None/>
              <a:defRPr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7" name="Google Shape;307;p67"/>
          <p:cNvSpPr/>
          <p:nvPr/>
        </p:nvSpPr>
        <p:spPr>
          <a:xfrm>
            <a:off x="7789640" y="3271801"/>
            <a:ext cx="316684" cy="316684"/>
          </a:xfrm>
          <a:prstGeom prst="ellipse">
            <a:avLst/>
          </a:prstGeom>
          <a:solidFill>
            <a:srgbClr val="DC4305"/>
          </a:solidFill>
          <a:ln cap="flat" cmpd="sng" w="508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DC4405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8" name="Google Shape;308;p67"/>
          <p:cNvSpPr txBox="1"/>
          <p:nvPr>
            <p:ph idx="7" type="body"/>
          </p:nvPr>
        </p:nvSpPr>
        <p:spPr>
          <a:xfrm>
            <a:off x="10197991" y="3662509"/>
            <a:ext cx="1520092" cy="344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800"/>
              <a:buNone/>
              <a:defRPr b="1" sz="2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9" name="Google Shape;309;p67"/>
          <p:cNvSpPr txBox="1"/>
          <p:nvPr>
            <p:ph idx="8" type="body"/>
          </p:nvPr>
        </p:nvSpPr>
        <p:spPr>
          <a:xfrm>
            <a:off x="10197991" y="4067708"/>
            <a:ext cx="1520092" cy="751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000"/>
              <a:buFont typeface="Courier New"/>
              <a:buNone/>
              <a:defRPr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None/>
              <a:defRPr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0" name="Google Shape;310;p6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1"/>
          <p:cNvSpPr txBox="1"/>
          <p:nvPr>
            <p:ph type="title"/>
          </p:nvPr>
        </p:nvSpPr>
        <p:spPr>
          <a:xfrm>
            <a:off x="1474236" y="658626"/>
            <a:ext cx="9879563" cy="4949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  <a:defRPr b="1" sz="2800"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1"/>
          <p:cNvSpPr txBox="1"/>
          <p:nvPr>
            <p:ph idx="1" type="body"/>
          </p:nvPr>
        </p:nvSpPr>
        <p:spPr>
          <a:xfrm>
            <a:off x="1474236" y="1380931"/>
            <a:ext cx="9879564" cy="518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>
                <a:latin typeface="Gill Sans"/>
                <a:ea typeface="Gill Sans"/>
                <a:cs typeface="Gill Sans"/>
                <a:sym typeface="Gill Sans"/>
              </a:defRPr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latin typeface="Gill Sans"/>
                <a:ea typeface="Gill Sans"/>
                <a:cs typeface="Gill Sans"/>
                <a:sym typeface="Gill Sans"/>
              </a:defRPr>
            </a:lvl3pPr>
            <a:lvl4pPr indent="-2984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100"/>
              <a:buFont typeface="Courier New"/>
              <a:buChar char="o"/>
              <a:defRPr sz="1100">
                <a:latin typeface="Gill Sans"/>
                <a:ea typeface="Gill Sans"/>
                <a:cs typeface="Gill Sans"/>
                <a:sym typeface="Gill Sans"/>
              </a:defRPr>
            </a:lvl4pPr>
            <a:lvl5pPr indent="-2984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100"/>
              <a:buFont typeface="Courier New"/>
              <a:buChar char="o"/>
              <a:defRPr sz="1100"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2" name="Google Shape;32;p41"/>
          <p:cNvPicPr preferRelativeResize="0"/>
          <p:nvPr/>
        </p:nvPicPr>
        <p:blipFill rotWithShape="1">
          <a:blip r:embed="rId2">
            <a:alphaModFix/>
          </a:blip>
          <a:srcRect b="0" l="0" r="92081" t="0"/>
          <a:stretch/>
        </p:blipFill>
        <p:spPr>
          <a:xfrm>
            <a:off x="1" y="0"/>
            <a:ext cx="723901" cy="6858000"/>
          </a:xfrm>
          <a:custGeom>
            <a:rect b="b" l="l" r="r" t="t"/>
            <a:pathLst>
              <a:path extrusionOk="0" h="6858000" w="723901">
                <a:moveTo>
                  <a:pt x="0" y="0"/>
                </a:moveTo>
                <a:lnTo>
                  <a:pt x="723901" y="0"/>
                </a:lnTo>
                <a:lnTo>
                  <a:pt x="723901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3" name="Google Shape;33;p41"/>
          <p:cNvSpPr/>
          <p:nvPr/>
        </p:nvSpPr>
        <p:spPr>
          <a:xfrm>
            <a:off x="479892" y="512636"/>
            <a:ext cx="786908" cy="786908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DC4405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" name="Google Shape;34;p41"/>
          <p:cNvSpPr/>
          <p:nvPr>
            <p:ph idx="2" type="pic"/>
          </p:nvPr>
        </p:nvSpPr>
        <p:spPr>
          <a:xfrm>
            <a:off x="616688" y="658626"/>
            <a:ext cx="504121" cy="50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" name="Google Shape;35;p4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_Custom Layout">
  <p:cSld name="21_Custom Layout">
    <p:bg>
      <p:bgPr>
        <a:solidFill>
          <a:schemeClr val="dk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None/>
              <a:defRPr b="1"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13" name="Google Shape;313;p68"/>
          <p:cNvCxnSpPr/>
          <p:nvPr/>
        </p:nvCxnSpPr>
        <p:spPr>
          <a:xfrm flipH="1" rot="10800000">
            <a:off x="0" y="3423684"/>
            <a:ext cx="12192000" cy="12918"/>
          </a:xfrm>
          <a:prstGeom prst="straightConnector1">
            <a:avLst/>
          </a:prstGeom>
          <a:noFill/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4" name="Google Shape;314;p68"/>
          <p:cNvSpPr/>
          <p:nvPr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cap="flat" cmpd="sng" w="508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DC4405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5" name="Google Shape;315;p68"/>
          <p:cNvSpPr/>
          <p:nvPr/>
        </p:nvSpPr>
        <p:spPr>
          <a:xfrm>
            <a:off x="4089509" y="3278260"/>
            <a:ext cx="316684" cy="316684"/>
          </a:xfrm>
          <a:prstGeom prst="ellipse">
            <a:avLst/>
          </a:prstGeom>
          <a:solidFill>
            <a:srgbClr val="DC4305"/>
          </a:solidFill>
          <a:ln cap="flat" cmpd="sng" w="508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DC4405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6" name="Google Shape;316;p68"/>
          <p:cNvSpPr/>
          <p:nvPr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cap="flat" cmpd="sng" w="508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DC4405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7" name="Google Shape;317;p68"/>
          <p:cNvSpPr txBox="1"/>
          <p:nvPr>
            <p:ph idx="1" type="body"/>
          </p:nvPr>
        </p:nvSpPr>
        <p:spPr>
          <a:xfrm>
            <a:off x="794433" y="2861060"/>
            <a:ext cx="1520092" cy="344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800"/>
              <a:buNone/>
              <a:defRPr b="1" sz="2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8" name="Google Shape;318;p68"/>
          <p:cNvSpPr txBox="1"/>
          <p:nvPr>
            <p:ph idx="2" type="body"/>
          </p:nvPr>
        </p:nvSpPr>
        <p:spPr>
          <a:xfrm>
            <a:off x="794434" y="2030819"/>
            <a:ext cx="1520092" cy="751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000"/>
              <a:buFont typeface="Courier New"/>
              <a:buNone/>
              <a:defRPr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None/>
              <a:defRPr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9" name="Google Shape;319;p68"/>
          <p:cNvSpPr txBox="1"/>
          <p:nvPr>
            <p:ph idx="3" type="body"/>
          </p:nvPr>
        </p:nvSpPr>
        <p:spPr>
          <a:xfrm>
            <a:off x="7346278" y="2861060"/>
            <a:ext cx="1520092" cy="344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800"/>
              <a:buNone/>
              <a:defRPr b="1" sz="2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0" name="Google Shape;320;p68"/>
          <p:cNvSpPr txBox="1"/>
          <p:nvPr>
            <p:ph idx="4" type="body"/>
          </p:nvPr>
        </p:nvSpPr>
        <p:spPr>
          <a:xfrm>
            <a:off x="7346279" y="2030819"/>
            <a:ext cx="1520092" cy="751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000"/>
              <a:buFont typeface="Courier New"/>
              <a:buNone/>
              <a:defRPr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None/>
              <a:defRPr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1" name="Google Shape;321;p68"/>
          <p:cNvSpPr txBox="1"/>
          <p:nvPr>
            <p:ph idx="5" type="body"/>
          </p:nvPr>
        </p:nvSpPr>
        <p:spPr>
          <a:xfrm>
            <a:off x="3646147" y="3662509"/>
            <a:ext cx="1520092" cy="344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800"/>
              <a:buNone/>
              <a:defRPr b="1" sz="2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2" name="Google Shape;322;p68"/>
          <p:cNvSpPr txBox="1"/>
          <p:nvPr>
            <p:ph idx="6" type="body"/>
          </p:nvPr>
        </p:nvSpPr>
        <p:spPr>
          <a:xfrm>
            <a:off x="3646147" y="4067708"/>
            <a:ext cx="1520092" cy="751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000"/>
              <a:buFont typeface="Courier New"/>
              <a:buNone/>
              <a:defRPr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None/>
              <a:defRPr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3" name="Google Shape;323;p68"/>
          <p:cNvSpPr/>
          <p:nvPr/>
        </p:nvSpPr>
        <p:spPr>
          <a:xfrm>
            <a:off x="7789640" y="3271801"/>
            <a:ext cx="316684" cy="316684"/>
          </a:xfrm>
          <a:prstGeom prst="ellipse">
            <a:avLst/>
          </a:prstGeom>
          <a:solidFill>
            <a:srgbClr val="DC4305"/>
          </a:solidFill>
          <a:ln cap="flat" cmpd="sng" w="508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DC4405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4" name="Google Shape;324;p68"/>
          <p:cNvSpPr txBox="1"/>
          <p:nvPr>
            <p:ph idx="7" type="body"/>
          </p:nvPr>
        </p:nvSpPr>
        <p:spPr>
          <a:xfrm>
            <a:off x="10197991" y="3662509"/>
            <a:ext cx="1520092" cy="344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800"/>
              <a:buNone/>
              <a:defRPr b="1" sz="2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5" name="Google Shape;325;p68"/>
          <p:cNvSpPr txBox="1"/>
          <p:nvPr>
            <p:ph idx="8" type="body"/>
          </p:nvPr>
        </p:nvSpPr>
        <p:spPr>
          <a:xfrm>
            <a:off x="10197991" y="4067708"/>
            <a:ext cx="1520092" cy="751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000"/>
              <a:buFont typeface="Courier New"/>
              <a:buNone/>
              <a:defRPr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None/>
              <a:defRPr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None/>
              <a:defRPr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6" name="Google Shape;326;p6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_Custom Layout">
  <p:cSld name="22_Custom Layout">
    <p:bg>
      <p:bgPr>
        <a:solidFill>
          <a:srgbClr val="DC4405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None/>
              <a:defRPr b="1"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69"/>
          <p:cNvSpPr txBox="1"/>
          <p:nvPr>
            <p:ph idx="1" type="body"/>
          </p:nvPr>
        </p:nvSpPr>
        <p:spPr>
          <a:xfrm>
            <a:off x="882650" y="1914525"/>
            <a:ext cx="10452100" cy="4549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AutoNum type="arabicPeriod"/>
              <a:defRPr sz="16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erdana"/>
              <a:buAutoNum type="arabicPeriod"/>
              <a:defRPr sz="14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erdana"/>
              <a:buAutoNum type="arabicPeriod"/>
              <a:defRPr sz="12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erdana"/>
              <a:buAutoNum type="arabicPeriod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erdana"/>
              <a:buAutoNum type="arabicPeriod"/>
              <a:defRPr sz="11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0" name="Google Shape;330;p6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0" name="Google Shape;340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3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50" name="Google Shape;350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3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6" name="Google Shape;356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3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2" name="Google Shape;362;p3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3" name="Google Shape;363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3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9" name="Google Shape;369;p3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0" name="Google Shape;370;p3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1" name="Google Shape;371;p3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2" name="Google Shape;372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3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83" name="Google Shape;383;p3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84" name="Google Shape;384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bg>
      <p:bgPr>
        <a:solidFill>
          <a:schemeClr val="dk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2"/>
          <p:cNvSpPr txBox="1"/>
          <p:nvPr>
            <p:ph type="title"/>
          </p:nvPr>
        </p:nvSpPr>
        <p:spPr>
          <a:xfrm>
            <a:off x="1474236" y="658626"/>
            <a:ext cx="9879563" cy="4949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None/>
              <a:defRPr b="1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2"/>
          <p:cNvSpPr txBox="1"/>
          <p:nvPr>
            <p:ph idx="1" type="body"/>
          </p:nvPr>
        </p:nvSpPr>
        <p:spPr>
          <a:xfrm>
            <a:off x="1474236" y="1380931"/>
            <a:ext cx="9879564" cy="518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200"/>
              <a:buFont typeface="Courier New"/>
              <a:buChar char="o"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4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100"/>
              <a:buFont typeface="Courier New"/>
              <a:buChar char="o"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4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100"/>
              <a:buFont typeface="Courier New"/>
              <a:buChar char="o"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9" name="Google Shape;39;p42"/>
          <p:cNvPicPr preferRelativeResize="0"/>
          <p:nvPr/>
        </p:nvPicPr>
        <p:blipFill rotWithShape="1">
          <a:blip r:embed="rId2">
            <a:alphaModFix/>
          </a:blip>
          <a:srcRect b="0" l="0" r="92081" t="0"/>
          <a:stretch/>
        </p:blipFill>
        <p:spPr>
          <a:xfrm>
            <a:off x="1" y="0"/>
            <a:ext cx="723901" cy="6858000"/>
          </a:xfrm>
          <a:custGeom>
            <a:rect b="b" l="l" r="r" t="t"/>
            <a:pathLst>
              <a:path extrusionOk="0" h="6858000" w="723901">
                <a:moveTo>
                  <a:pt x="0" y="0"/>
                </a:moveTo>
                <a:lnTo>
                  <a:pt x="723901" y="0"/>
                </a:lnTo>
                <a:lnTo>
                  <a:pt x="723901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0" name="Google Shape;40;p42"/>
          <p:cNvSpPr/>
          <p:nvPr/>
        </p:nvSpPr>
        <p:spPr>
          <a:xfrm>
            <a:off x="479892" y="512636"/>
            <a:ext cx="786908" cy="786908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DC4405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" name="Google Shape;41;p42"/>
          <p:cNvSpPr/>
          <p:nvPr>
            <p:ph idx="2" type="pic"/>
          </p:nvPr>
        </p:nvSpPr>
        <p:spPr>
          <a:xfrm>
            <a:off x="616688" y="658626"/>
            <a:ext cx="504121" cy="50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2" name="Google Shape;42;p4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3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" name="Google Shape;390;p3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91" name="Google Shape;391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3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7" name="Google Shape;397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4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3" name="Google Shape;403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5" name="Google Shape;41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3"/>
          <p:cNvSpPr txBox="1"/>
          <p:nvPr>
            <p:ph type="title"/>
          </p:nvPr>
        </p:nvSpPr>
        <p:spPr>
          <a:xfrm>
            <a:off x="1474236" y="658626"/>
            <a:ext cx="9879563" cy="4949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C4405"/>
              </a:buClr>
              <a:buSzPts val="2800"/>
              <a:buFont typeface="Verdana"/>
              <a:buNone/>
              <a:defRPr b="1" sz="2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3"/>
          <p:cNvSpPr/>
          <p:nvPr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Google Shape;46;p43"/>
          <p:cNvSpPr/>
          <p:nvPr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" name="Google Shape;47;p43"/>
          <p:cNvSpPr/>
          <p:nvPr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cap="flat" cmpd="sng" w="50800">
            <a:solidFill>
              <a:srgbClr val="B3B3B3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" name="Google Shape;48;p43"/>
          <p:cNvSpPr txBox="1"/>
          <p:nvPr>
            <p:ph idx="1" type="body"/>
          </p:nvPr>
        </p:nvSpPr>
        <p:spPr>
          <a:xfrm>
            <a:off x="1574170" y="2222100"/>
            <a:ext cx="3318690" cy="3318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43"/>
          <p:cNvSpPr txBox="1"/>
          <p:nvPr>
            <p:ph idx="2" type="body"/>
          </p:nvPr>
        </p:nvSpPr>
        <p:spPr>
          <a:xfrm>
            <a:off x="4274010" y="2216577"/>
            <a:ext cx="3318690" cy="3318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43"/>
          <p:cNvSpPr txBox="1"/>
          <p:nvPr>
            <p:ph idx="3" type="body"/>
          </p:nvPr>
        </p:nvSpPr>
        <p:spPr>
          <a:xfrm>
            <a:off x="6973850" y="2216681"/>
            <a:ext cx="3318690" cy="3318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4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Title and Content">
  <p:cSld name="6_Title and Content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4"/>
          <p:cNvSpPr txBox="1"/>
          <p:nvPr>
            <p:ph type="title"/>
          </p:nvPr>
        </p:nvSpPr>
        <p:spPr>
          <a:xfrm>
            <a:off x="1474236" y="658626"/>
            <a:ext cx="9879563" cy="4949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None/>
              <a:defRPr b="1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4"/>
          <p:cNvSpPr/>
          <p:nvPr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" name="Google Shape;55;p44"/>
          <p:cNvSpPr/>
          <p:nvPr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" name="Google Shape;56;p44"/>
          <p:cNvSpPr/>
          <p:nvPr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cap="flat" cmpd="sng" w="50800">
            <a:solidFill>
              <a:srgbClr val="B3B3B3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" name="Google Shape;57;p44"/>
          <p:cNvSpPr txBox="1"/>
          <p:nvPr>
            <p:ph idx="1" type="body"/>
          </p:nvPr>
        </p:nvSpPr>
        <p:spPr>
          <a:xfrm>
            <a:off x="1574170" y="2222100"/>
            <a:ext cx="3318690" cy="3318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44"/>
          <p:cNvSpPr txBox="1"/>
          <p:nvPr>
            <p:ph idx="2" type="body"/>
          </p:nvPr>
        </p:nvSpPr>
        <p:spPr>
          <a:xfrm>
            <a:off x="4274010" y="2216577"/>
            <a:ext cx="3318690" cy="3318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44"/>
          <p:cNvSpPr txBox="1"/>
          <p:nvPr>
            <p:ph idx="3" type="body"/>
          </p:nvPr>
        </p:nvSpPr>
        <p:spPr>
          <a:xfrm>
            <a:off x="6973850" y="2216681"/>
            <a:ext cx="3318690" cy="3318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4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bg>
      <p:bgPr>
        <a:solidFill>
          <a:srgbClr val="DC4405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5"/>
          <p:cNvSpPr/>
          <p:nvPr/>
        </p:nvSpPr>
        <p:spPr>
          <a:xfrm>
            <a:off x="4018145" y="1386020"/>
            <a:ext cx="4112166" cy="411216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" name="Google Shape;63;p45"/>
          <p:cNvSpPr txBox="1"/>
          <p:nvPr>
            <p:ph type="title"/>
          </p:nvPr>
        </p:nvSpPr>
        <p:spPr>
          <a:xfrm>
            <a:off x="4273420" y="3859025"/>
            <a:ext cx="3638939" cy="4949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C4405"/>
              </a:buClr>
              <a:buSzPts val="2800"/>
              <a:buFont typeface="Verdana"/>
              <a:buNone/>
              <a:defRPr b="1" sz="2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5"/>
          <p:cNvSpPr/>
          <p:nvPr>
            <p:ph idx="2" type="pic"/>
          </p:nvPr>
        </p:nvSpPr>
        <p:spPr>
          <a:xfrm>
            <a:off x="5617028" y="216532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4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Title and Content">
  <p:cSld name="5_Title and Conte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46"/>
          <p:cNvPicPr preferRelativeResize="0"/>
          <p:nvPr/>
        </p:nvPicPr>
        <p:blipFill rotWithShape="1">
          <a:blip r:embed="rId2">
            <a:alphaModFix/>
          </a:blip>
          <a:srcRect b="1656" l="0" r="0" t="1204"/>
          <a:stretch/>
        </p:blipFill>
        <p:spPr>
          <a:xfrm>
            <a:off x="3767548" y="0"/>
            <a:ext cx="844237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46"/>
          <p:cNvSpPr/>
          <p:nvPr>
            <p:ph idx="2" type="pic"/>
          </p:nvPr>
        </p:nvSpPr>
        <p:spPr>
          <a:xfrm>
            <a:off x="6057955" y="-10632"/>
            <a:ext cx="6141447" cy="6876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grpSp>
        <p:nvGrpSpPr>
          <p:cNvPr id="69" name="Google Shape;69;p46"/>
          <p:cNvGrpSpPr/>
          <p:nvPr/>
        </p:nvGrpSpPr>
        <p:grpSpPr>
          <a:xfrm>
            <a:off x="1483326" y="0"/>
            <a:ext cx="4572002" cy="6858000"/>
            <a:chOff x="0" y="0"/>
            <a:chExt cx="4572002" cy="6858000"/>
          </a:xfrm>
        </p:grpSpPr>
        <p:sp>
          <p:nvSpPr>
            <p:cNvPr id="70" name="Google Shape;70;p46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v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" name="Google Shape;71;p46"/>
            <p:cNvPicPr preferRelativeResize="0"/>
            <p:nvPr/>
          </p:nvPicPr>
          <p:blipFill rotWithShape="1">
            <a:blip r:embed="rId3">
              <a:alphaModFix/>
            </a:blip>
            <a:srcRect b="0" l="0" r="49987" t="0"/>
            <a:stretch/>
          </p:blipFill>
          <p:spPr>
            <a:xfrm>
              <a:off x="0" y="0"/>
              <a:ext cx="4572001" cy="6858000"/>
            </a:xfrm>
            <a:custGeom>
              <a:rect b="b" l="l" r="r" t="t"/>
              <a:pathLst>
                <a:path extrusionOk="0" h="6858000" w="4572001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72" name="Google Shape;72;p46"/>
          <p:cNvGrpSpPr/>
          <p:nvPr/>
        </p:nvGrpSpPr>
        <p:grpSpPr>
          <a:xfrm>
            <a:off x="0" y="0"/>
            <a:ext cx="4572002" cy="6858000"/>
            <a:chOff x="0" y="0"/>
            <a:chExt cx="4572002" cy="6858000"/>
          </a:xfrm>
        </p:grpSpPr>
        <p:sp>
          <p:nvSpPr>
            <p:cNvPr id="73" name="Google Shape;73;p46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v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4" name="Google Shape;74;p46"/>
            <p:cNvPicPr preferRelativeResize="0"/>
            <p:nvPr/>
          </p:nvPicPr>
          <p:blipFill rotWithShape="1">
            <a:blip r:embed="rId3">
              <a:alphaModFix/>
            </a:blip>
            <a:srcRect b="0" l="0" r="49987" t="0"/>
            <a:stretch/>
          </p:blipFill>
          <p:spPr>
            <a:xfrm>
              <a:off x="0" y="0"/>
              <a:ext cx="4572001" cy="6858000"/>
            </a:xfrm>
            <a:custGeom>
              <a:rect b="b" l="l" r="r" t="t"/>
              <a:pathLst>
                <a:path extrusionOk="0" h="6858000" w="4572001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75" name="Google Shape;75;p46"/>
          <p:cNvSpPr/>
          <p:nvPr/>
        </p:nvSpPr>
        <p:spPr>
          <a:xfrm>
            <a:off x="1031358" y="723900"/>
            <a:ext cx="5879805" cy="541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6"/>
          <p:cNvSpPr/>
          <p:nvPr/>
        </p:nvSpPr>
        <p:spPr>
          <a:xfrm>
            <a:off x="659170" y="1153553"/>
            <a:ext cx="786908" cy="786908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DC4405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7" name="Google Shape;77;p46"/>
          <p:cNvSpPr txBox="1"/>
          <p:nvPr>
            <p:ph idx="1" type="body"/>
          </p:nvPr>
        </p:nvSpPr>
        <p:spPr>
          <a:xfrm>
            <a:off x="1818168" y="2519265"/>
            <a:ext cx="4391246" cy="3442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000"/>
              <a:buFont typeface="Courier New"/>
              <a:buChar char="o"/>
              <a:defRPr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Char char="o"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46"/>
          <p:cNvSpPr txBox="1"/>
          <p:nvPr>
            <p:ph type="title"/>
          </p:nvPr>
        </p:nvSpPr>
        <p:spPr>
          <a:xfrm>
            <a:off x="1818168" y="1300438"/>
            <a:ext cx="4391246" cy="1046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C4405"/>
              </a:buClr>
              <a:buSzPts val="2800"/>
              <a:buFont typeface="Verdana"/>
              <a:buNone/>
              <a:defRPr b="1" sz="2800">
                <a:solidFill>
                  <a:srgbClr val="DC440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6"/>
          <p:cNvSpPr/>
          <p:nvPr>
            <p:ph idx="3" type="pic"/>
          </p:nvPr>
        </p:nvSpPr>
        <p:spPr>
          <a:xfrm>
            <a:off x="804876" y="1294946"/>
            <a:ext cx="504121" cy="50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0" name="Google Shape;80;p4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Title and Content">
  <p:cSld name="7_Title and Conte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47"/>
          <p:cNvPicPr preferRelativeResize="0"/>
          <p:nvPr/>
        </p:nvPicPr>
        <p:blipFill rotWithShape="1">
          <a:blip r:embed="rId2">
            <a:alphaModFix/>
          </a:blip>
          <a:srcRect b="1656" l="0" r="0" t="1204"/>
          <a:stretch/>
        </p:blipFill>
        <p:spPr>
          <a:xfrm>
            <a:off x="3767548" y="0"/>
            <a:ext cx="844237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47"/>
          <p:cNvGrpSpPr/>
          <p:nvPr/>
        </p:nvGrpSpPr>
        <p:grpSpPr>
          <a:xfrm>
            <a:off x="1483326" y="0"/>
            <a:ext cx="4572002" cy="6858000"/>
            <a:chOff x="0" y="0"/>
            <a:chExt cx="4572002" cy="6858000"/>
          </a:xfrm>
        </p:grpSpPr>
        <p:sp>
          <p:nvSpPr>
            <p:cNvPr id="84" name="Google Shape;84;p47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v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" name="Google Shape;85;p47"/>
            <p:cNvPicPr preferRelativeResize="0"/>
            <p:nvPr/>
          </p:nvPicPr>
          <p:blipFill rotWithShape="1">
            <a:blip r:embed="rId3">
              <a:alphaModFix/>
            </a:blip>
            <a:srcRect b="0" l="0" r="49987" t="0"/>
            <a:stretch/>
          </p:blipFill>
          <p:spPr>
            <a:xfrm>
              <a:off x="0" y="0"/>
              <a:ext cx="4572001" cy="6858000"/>
            </a:xfrm>
            <a:custGeom>
              <a:rect b="b" l="l" r="r" t="t"/>
              <a:pathLst>
                <a:path extrusionOk="0" h="6858000" w="4572001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86" name="Google Shape;86;p47"/>
          <p:cNvGrpSpPr/>
          <p:nvPr/>
        </p:nvGrpSpPr>
        <p:grpSpPr>
          <a:xfrm>
            <a:off x="0" y="0"/>
            <a:ext cx="4572002" cy="6858000"/>
            <a:chOff x="0" y="0"/>
            <a:chExt cx="4572002" cy="6858000"/>
          </a:xfrm>
        </p:grpSpPr>
        <p:sp>
          <p:nvSpPr>
            <p:cNvPr id="87" name="Google Shape;87;p47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v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8" name="Google Shape;88;p47"/>
            <p:cNvPicPr preferRelativeResize="0"/>
            <p:nvPr/>
          </p:nvPicPr>
          <p:blipFill rotWithShape="1">
            <a:blip r:embed="rId3">
              <a:alphaModFix/>
            </a:blip>
            <a:srcRect b="0" l="0" r="49987" t="0"/>
            <a:stretch/>
          </p:blipFill>
          <p:spPr>
            <a:xfrm>
              <a:off x="0" y="0"/>
              <a:ext cx="4572001" cy="6858000"/>
            </a:xfrm>
            <a:custGeom>
              <a:rect b="b" l="l" r="r" t="t"/>
              <a:pathLst>
                <a:path extrusionOk="0" h="6858000" w="4572001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89" name="Google Shape;89;p47"/>
          <p:cNvSpPr/>
          <p:nvPr/>
        </p:nvSpPr>
        <p:spPr>
          <a:xfrm>
            <a:off x="1031358" y="723900"/>
            <a:ext cx="5879805" cy="541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7"/>
          <p:cNvSpPr/>
          <p:nvPr/>
        </p:nvSpPr>
        <p:spPr>
          <a:xfrm>
            <a:off x="659170" y="1153553"/>
            <a:ext cx="786908" cy="786908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DC44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DC4405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1" name="Google Shape;91;p47"/>
          <p:cNvSpPr txBox="1"/>
          <p:nvPr>
            <p:ph idx="1" type="body"/>
          </p:nvPr>
        </p:nvSpPr>
        <p:spPr>
          <a:xfrm>
            <a:off x="1818168" y="2519265"/>
            <a:ext cx="4391246" cy="3442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Pts val="2000"/>
              <a:buFont typeface="Courier New"/>
              <a:buChar char="o"/>
              <a:defRPr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800"/>
              <a:buFont typeface="Courier New"/>
              <a:buChar char="o"/>
              <a:def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600"/>
              <a:buFont typeface="Courier New"/>
              <a:buChar char="o"/>
              <a:defRPr sz="1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C4405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47"/>
          <p:cNvSpPr txBox="1"/>
          <p:nvPr>
            <p:ph type="title"/>
          </p:nvPr>
        </p:nvSpPr>
        <p:spPr>
          <a:xfrm>
            <a:off x="1818168" y="1300438"/>
            <a:ext cx="4391246" cy="1046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None/>
              <a:defRPr b="1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7"/>
          <p:cNvSpPr/>
          <p:nvPr>
            <p:ph idx="2" type="pic"/>
          </p:nvPr>
        </p:nvSpPr>
        <p:spPr>
          <a:xfrm>
            <a:off x="804876" y="1294946"/>
            <a:ext cx="504121" cy="50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4" name="Google Shape;94;p47"/>
          <p:cNvSpPr/>
          <p:nvPr>
            <p:ph idx="3" type="pic"/>
          </p:nvPr>
        </p:nvSpPr>
        <p:spPr>
          <a:xfrm>
            <a:off x="6057955" y="-10632"/>
            <a:ext cx="6141447" cy="6876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5" name="Google Shape;95;p4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2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None/>
              <a:defRPr b="0" i="0" sz="4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3" name="Google Shape;333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" name="Google Shape;33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" name="Google Shape;33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" name="Google Shape;33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8" name="Google Shape;408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9" name="Google Shape;409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" name="Google Shape;410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1" name="Google Shape;41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vmlDrawing" Target="../drawings/vmlDrawing1.vml"/><Relationship Id="rId4" Type="http://schemas.openxmlformats.org/officeDocument/2006/relationships/package" Target="../embeddings/Microsoft_Office_PowerPoint_Presentation1.pptx"/><Relationship Id="rId5" Type="http://schemas.openxmlformats.org/officeDocument/2006/relationships/package" Target="../embeddings/Microsoft_Office_PowerPoint_Presentation1.pptx"/><Relationship Id="rId6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medium.com/@michaeldelsole/what-is-one-hot-encoding-and-how-to-do-it-f0ae272f1179" TargetMode="External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neuralnetworksanddeeplearning.com/chap1.html" TargetMode="External"/><Relationship Id="rId4" Type="http://schemas.openxmlformats.org/officeDocument/2006/relationships/hyperlink" Target="https://research.google.com/seedbank" TargetMode="External"/><Relationship Id="rId5" Type="http://schemas.openxmlformats.org/officeDocument/2006/relationships/hyperlink" Target="https://developers.google.com/machine-learning/crash-course/first-steps-with-tensorflow/toolkit" TargetMode="External"/><Relationship Id="rId6" Type="http://schemas.openxmlformats.org/officeDocument/2006/relationships/hyperlink" Target="http://neuralnetworksanddeeplearning.com/chap1.html" TargetMode="External"/><Relationship Id="rId7" Type="http://schemas.openxmlformats.org/officeDocument/2006/relationships/hyperlink" Target="https://github.com/chiphuyen/stanford-tensorflow-tutorials.git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towardsdatascience.com/image-classifier-cats-vs-dogs-with-convolutional-neural-networks-cnns-and-google-colabs-4e9af21ae7a8" TargetMode="External"/><Relationship Id="rId4" Type="http://schemas.openxmlformats.org/officeDocument/2006/relationships/hyperlink" Target="http://cs231n.github.io/convolutional-networks/" TargetMode="External"/><Relationship Id="rId5" Type="http://schemas.openxmlformats.org/officeDocument/2006/relationships/hyperlink" Target="https://www.datacamp.com/community/tutorials/tensorflow-tutorial" TargetMode="External"/><Relationship Id="rId6" Type="http://schemas.openxmlformats.org/officeDocument/2006/relationships/hyperlink" Target="https://research.google.com/seedbank/guide/faq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iro.medium.com/max/853/1*qsbsCVyu376kqdnNcdxmmw.png" id="422" name="Google Shape;42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362174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"/>
          <p:cNvSpPr txBox="1"/>
          <p:nvPr>
            <p:ph type="ctrTitle"/>
          </p:nvPr>
        </p:nvSpPr>
        <p:spPr>
          <a:xfrm>
            <a:off x="137427" y="4032636"/>
            <a:ext cx="9367110" cy="12072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20"/>
              <a:buFont typeface="Verdana"/>
              <a:buNone/>
            </a:pPr>
            <a:r>
              <a:rPr lang="en-US" sz="3420">
                <a:solidFill>
                  <a:srgbClr val="FFFFFF"/>
                </a:solidFill>
              </a:rPr>
              <a:t>Introduction to TensorFlow for Deep Learning and Computer Vision</a:t>
            </a:r>
            <a:endParaRPr/>
          </a:p>
        </p:txBody>
      </p:sp>
      <p:sp>
        <p:nvSpPr>
          <p:cNvPr id="424" name="Google Shape;424;p1"/>
          <p:cNvSpPr txBox="1"/>
          <p:nvPr>
            <p:ph idx="1" type="subTitle"/>
          </p:nvPr>
        </p:nvSpPr>
        <p:spPr>
          <a:xfrm>
            <a:off x="0" y="5477150"/>
            <a:ext cx="8697808" cy="9700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2000"/>
              <a:buNone/>
            </a:pPr>
            <a:r>
              <a:rPr b="1" lang="en-US" sz="2000">
                <a:solidFill>
                  <a:srgbClr val="E7E6E6"/>
                </a:solidFill>
              </a:rPr>
              <a:t>Damanpreet Kaur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7E6E6"/>
              </a:buClr>
              <a:buSzPts val="2000"/>
              <a:buNone/>
            </a:pPr>
            <a:r>
              <a:rPr b="1" lang="en-US" sz="2000">
                <a:solidFill>
                  <a:srgbClr val="E7E6E6"/>
                </a:solidFill>
              </a:rPr>
              <a:t>CS 505 – Fall’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"/>
          <p:cNvSpPr txBox="1"/>
          <p:nvPr>
            <p:ph type="title"/>
          </p:nvPr>
        </p:nvSpPr>
        <p:spPr>
          <a:xfrm>
            <a:off x="960100" y="500152"/>
            <a:ext cx="10588500" cy="154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the problem with fully-connected layers?</a:t>
            </a:r>
            <a:endParaRPr/>
          </a:p>
        </p:txBody>
      </p:sp>
      <p:cxnSp>
        <p:nvCxnSpPr>
          <p:cNvPr id="570" name="Google Shape;570;p9"/>
          <p:cNvCxnSpPr/>
          <p:nvPr/>
        </p:nvCxnSpPr>
        <p:spPr>
          <a:xfrm>
            <a:off x="1047624" y="2265037"/>
            <a:ext cx="10125012" cy="0"/>
          </a:xfrm>
          <a:prstGeom prst="straightConnector1">
            <a:avLst/>
          </a:prstGeom>
          <a:noFill/>
          <a:ln cap="flat" cmpd="sng" w="1587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mage result for pascal voc aeroplane image" id="571" name="Google Shape;57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023" y="2811104"/>
            <a:ext cx="3366480" cy="2684767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9"/>
          <p:cNvSpPr txBox="1"/>
          <p:nvPr>
            <p:ph idx="1" type="body"/>
          </p:nvPr>
        </p:nvSpPr>
        <p:spPr>
          <a:xfrm>
            <a:off x="4955354" y="2682433"/>
            <a:ext cx="6282169" cy="3215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High dimensionality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256 X 256 X 3 image has 256 * 256 * 3 dimensions.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One hidden layer with 1000 neurons will have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 256 * 256 * 3 * 1000 connections.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(million of parameters to learn. Too expensive!)</a:t>
            </a:r>
            <a:endParaRPr/>
          </a:p>
        </p:txBody>
      </p:sp>
      <p:sp>
        <p:nvSpPr>
          <p:cNvPr id="573" name="Google Shape;573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"/>
          <p:cNvSpPr/>
          <p:nvPr/>
        </p:nvSpPr>
        <p:spPr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411"/>
            </a:srgbClr>
          </a:solidFill>
          <a:ln cap="sq" cmpd="thinThick" w="127000">
            <a:solidFill>
              <a:srgbClr val="595959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10"/>
          <p:cNvSpPr txBox="1"/>
          <p:nvPr>
            <p:ph type="title"/>
          </p:nvPr>
        </p:nvSpPr>
        <p:spPr>
          <a:xfrm>
            <a:off x="674237" y="914400"/>
            <a:ext cx="3657600" cy="28875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Convolutional layers</a:t>
            </a:r>
            <a:endParaRPr/>
          </a:p>
        </p:txBody>
      </p:sp>
      <p:cxnSp>
        <p:nvCxnSpPr>
          <p:cNvPr id="581" name="Google Shape;581;p10"/>
          <p:cNvCxnSpPr/>
          <p:nvPr/>
        </p:nvCxnSpPr>
        <p:spPr>
          <a:xfrm>
            <a:off x="1191126" y="3910267"/>
            <a:ext cx="2586790" cy="0"/>
          </a:xfrm>
          <a:prstGeom prst="straightConnector1">
            <a:avLst/>
          </a:prstGeom>
          <a:noFill/>
          <a:ln cap="flat" cmpd="sng" w="22225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82" name="Google Shape;58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619933"/>
            <a:ext cx="5173528" cy="5880796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2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12"/>
          <p:cNvSpPr txBox="1"/>
          <p:nvPr>
            <p:ph idx="1" type="body"/>
          </p:nvPr>
        </p:nvSpPr>
        <p:spPr>
          <a:xfrm>
            <a:off x="417407" y="2115671"/>
            <a:ext cx="3816096" cy="4087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Reduce the spatial dimension by preserving the depth information.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Reduces the parameters and speed up computation.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Finding robust features.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591" name="Google Shape;591;p12"/>
          <p:cNvSpPr/>
          <p:nvPr/>
        </p:nvSpPr>
        <p:spPr>
          <a:xfrm>
            <a:off x="4867050" y="6389088"/>
            <a:ext cx="71045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Pad = 1, Stride = 2, Filter size 3 X 3 X 3 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2"/>
          <p:cNvSpPr txBox="1"/>
          <p:nvPr/>
        </p:nvSpPr>
        <p:spPr>
          <a:xfrm>
            <a:off x="417407" y="508146"/>
            <a:ext cx="381609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Pooling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4540" y="850226"/>
            <a:ext cx="6559830" cy="5157547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6c003c23c6_0_3"/>
          <p:cNvSpPr/>
          <p:nvPr/>
        </p:nvSpPr>
        <p:spPr>
          <a:xfrm>
            <a:off x="0" y="0"/>
            <a:ext cx="46542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g6c003c23c6_0_3"/>
          <p:cNvSpPr txBox="1"/>
          <p:nvPr>
            <p:ph idx="1" type="body"/>
          </p:nvPr>
        </p:nvSpPr>
        <p:spPr>
          <a:xfrm>
            <a:off x="208650" y="2115675"/>
            <a:ext cx="4236900" cy="4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Uses a pooling size of 2 X 2.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/>
              <a:t>Max pooling :</a:t>
            </a:r>
            <a:endParaRPr b="1" sz="24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Selects the maximum pixel value from 2 X 2 region.</a:t>
            </a:r>
            <a:endParaRPr sz="24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/>
              <a:t>Average pooling:</a:t>
            </a:r>
            <a:endParaRPr b="1" sz="24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Averages the pixel values from every 2 X 2 region. </a:t>
            </a:r>
            <a:endParaRPr sz="2400"/>
          </a:p>
        </p:txBody>
      </p:sp>
      <p:sp>
        <p:nvSpPr>
          <p:cNvPr id="602" name="Google Shape;602;g6c003c23c6_0_3"/>
          <p:cNvSpPr/>
          <p:nvPr/>
        </p:nvSpPr>
        <p:spPr>
          <a:xfrm>
            <a:off x="4867050" y="6389088"/>
            <a:ext cx="710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Pad = 1, Stride = 2, Filter size 3 X 3 X 3 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g6c003c23c6_0_3"/>
          <p:cNvSpPr txBox="1"/>
          <p:nvPr/>
        </p:nvSpPr>
        <p:spPr>
          <a:xfrm>
            <a:off x="417407" y="508146"/>
            <a:ext cx="3816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Pooling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g6c003c23c6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850" y="1408914"/>
            <a:ext cx="6931000" cy="479457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g6c003c23c6_0_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3"/>
          <p:cNvSpPr/>
          <p:nvPr/>
        </p:nvSpPr>
        <p:spPr>
          <a:xfrm>
            <a:off x="484096" y="470925"/>
            <a:ext cx="4381009" cy="5892104"/>
          </a:xfrm>
          <a:custGeom>
            <a:rect b="b" l="l" r="r" t="t"/>
            <a:pathLst>
              <a:path extrusionOk="0" h="5892104" w="4381009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13"/>
          <p:cNvSpPr txBox="1"/>
          <p:nvPr>
            <p:ph type="title"/>
          </p:nvPr>
        </p:nvSpPr>
        <p:spPr>
          <a:xfrm>
            <a:off x="863029" y="1012004"/>
            <a:ext cx="3416158" cy="4795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Convolutional Neural Networks</a:t>
            </a:r>
            <a:endParaRPr/>
          </a:p>
        </p:txBody>
      </p:sp>
      <p:grpSp>
        <p:nvGrpSpPr>
          <p:cNvPr id="613" name="Google Shape;613;p13"/>
          <p:cNvGrpSpPr/>
          <p:nvPr/>
        </p:nvGrpSpPr>
        <p:grpSpPr>
          <a:xfrm>
            <a:off x="5074023" y="537446"/>
            <a:ext cx="6866963" cy="6312026"/>
            <a:chOff x="0" y="8527"/>
            <a:chExt cx="6866963" cy="6312026"/>
          </a:xfrm>
        </p:grpSpPr>
        <p:sp>
          <p:nvSpPr>
            <p:cNvPr id="614" name="Google Shape;614;p13"/>
            <p:cNvSpPr/>
            <p:nvPr/>
          </p:nvSpPr>
          <p:spPr>
            <a:xfrm>
              <a:off x="0" y="8527"/>
              <a:ext cx="6866963" cy="1836168"/>
            </a:xfrm>
            <a:prstGeom prst="roundRect">
              <a:avLst>
                <a:gd fmla="val 16667" name="adj"/>
              </a:avLst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3"/>
            <p:cNvSpPr txBox="1"/>
            <p:nvPr/>
          </p:nvSpPr>
          <p:spPr>
            <a:xfrm>
              <a:off x="89634" y="98161"/>
              <a:ext cx="6687695" cy="16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Made up of neurons that have learnable weights and biases.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0" y="1948376"/>
              <a:ext cx="6866963" cy="1836168"/>
            </a:xfrm>
            <a:prstGeom prst="roundRect">
              <a:avLst>
                <a:gd fmla="val 16667" name="adj"/>
              </a:avLst>
            </a:prstGeom>
            <a:solidFill>
              <a:srgbClr val="4CC38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3"/>
            <p:cNvSpPr txBox="1"/>
            <p:nvPr/>
          </p:nvSpPr>
          <p:spPr>
            <a:xfrm>
              <a:off x="89634" y="2038010"/>
              <a:ext cx="6687695" cy="16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is a list of layers that transforms the image volume into an output volume.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3"/>
            <p:cNvSpPr/>
            <p:nvPr/>
          </p:nvSpPr>
          <p:spPr>
            <a:xfrm>
              <a:off x="0" y="3888224"/>
              <a:ext cx="6866963" cy="1836168"/>
            </a:xfrm>
            <a:prstGeom prst="roundRect">
              <a:avLst>
                <a:gd fmla="val 16667" name="adj"/>
              </a:avLst>
            </a:prstGeom>
            <a:solidFill>
              <a:srgbClr val="6FAB4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3"/>
            <p:cNvSpPr txBox="1"/>
            <p:nvPr/>
          </p:nvSpPr>
          <p:spPr>
            <a:xfrm>
              <a:off x="89634" y="3977858"/>
              <a:ext cx="6687695" cy="16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ConvNet can consist of one/more layers of the types: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Layers, Pooling Layers, Fully connected layers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0" y="5724393"/>
              <a:ext cx="6866963" cy="596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3"/>
            <p:cNvSpPr txBox="1"/>
            <p:nvPr/>
          </p:nvSpPr>
          <p:spPr>
            <a:xfrm>
              <a:off x="0" y="5724393"/>
              <a:ext cx="6866963" cy="596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218025" spcFirstLastPara="1" rIns="256025" wrap="square" tIns="45700">
              <a:noAutofit/>
            </a:bodyPr>
            <a:lstStyle/>
            <a:p>
              <a:pPr indent="-1079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2" name="Google Shape;622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deshpande3.github.io/assets/Cover.png" id="628" name="Google Shape;62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67" y="1575140"/>
            <a:ext cx="10905066" cy="370772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5"/>
          <p:cNvSpPr/>
          <p:nvPr/>
        </p:nvSpPr>
        <p:spPr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411"/>
            </a:srgbClr>
          </a:solidFill>
          <a:ln cap="sq" cmpd="thinThick" w="127000">
            <a:solidFill>
              <a:srgbClr val="595959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5"/>
          <p:cNvSpPr txBox="1"/>
          <p:nvPr>
            <p:ph type="title"/>
          </p:nvPr>
        </p:nvSpPr>
        <p:spPr>
          <a:xfrm>
            <a:off x="674237" y="914400"/>
            <a:ext cx="3657600" cy="28875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Google Colab</a:t>
            </a:r>
            <a:endParaRPr/>
          </a:p>
        </p:txBody>
      </p:sp>
      <p:cxnSp>
        <p:nvCxnSpPr>
          <p:cNvPr id="637" name="Google Shape;637;p15"/>
          <p:cNvCxnSpPr/>
          <p:nvPr/>
        </p:nvCxnSpPr>
        <p:spPr>
          <a:xfrm>
            <a:off x="1191126" y="3910267"/>
            <a:ext cx="2586790" cy="0"/>
          </a:xfrm>
          <a:prstGeom prst="straightConnector1">
            <a:avLst/>
          </a:prstGeom>
          <a:noFill/>
          <a:ln cap="flat" cmpd="sng" w="22225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8" name="Google Shape;638;p15"/>
          <p:cNvSpPr txBox="1"/>
          <p:nvPr/>
        </p:nvSpPr>
        <p:spPr>
          <a:xfrm>
            <a:off x="674237" y="4020211"/>
            <a:ext cx="3657600" cy="12604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60"/>
              <a:buFont typeface="Calibri"/>
              <a:buNone/>
            </a:pPr>
            <a:r>
              <a:rPr b="0" i="0" lang="en-US" sz="296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Tool for machine learning education and research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15"/>
          <p:cNvSpPr txBox="1"/>
          <p:nvPr>
            <p:ph idx="1" type="body"/>
          </p:nvPr>
        </p:nvSpPr>
        <p:spPr>
          <a:xfrm>
            <a:off x="5921660" y="1253331"/>
            <a:ext cx="462201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No setup needed.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Colab provides GPU and it’s totally free!</a:t>
            </a:r>
            <a:endParaRPr/>
          </a:p>
        </p:txBody>
      </p:sp>
      <p:graphicFrame>
        <p:nvGraphicFramePr>
          <p:cNvPr id="640" name="Google Shape;640;p15"/>
          <p:cNvGraphicFramePr/>
          <p:nvPr/>
        </p:nvGraphicFramePr>
        <p:xfrm>
          <a:off x="7291372" y="4486110"/>
          <a:ext cx="1883283" cy="1589020"/>
        </p:xfrm>
        <a:graphic>
          <a:graphicData uri="http://schemas.openxmlformats.org/presentationml/2006/ole">
            <mc:AlternateContent>
              <mc:Choice Requires="v">
                <p:oleObj r:id="rId4" imgH="1589020" imgW="1883283" progId="PowerPoint.Show.12" spid="_x0000_s1">
                  <p:embed/>
                </p:oleObj>
              </mc:Choice>
              <mc:Fallback>
                <p:oleObj r:id="rId5" imgH="1589020" imgW="1883283" progId="PowerPoint.Show.12">
                  <p:embed/>
                  <p:pic>
                    <p:nvPicPr>
                      <p:cNvPr id="640" name="Google Shape;640;p1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7291372" y="4486110"/>
                        <a:ext cx="1883283" cy="15890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1" name="Google Shape;641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16"/>
          <p:cNvSpPr/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cap="flat" cmpd="thinThick" w="1746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600">
                <a:solidFill>
                  <a:srgbClr val="FFFFFF"/>
                </a:solidFill>
              </a:rPr>
              <a:t>Tensorflow</a:t>
            </a:r>
            <a:endParaRPr/>
          </a:p>
        </p:txBody>
      </p:sp>
      <p:pic>
        <p:nvPicPr>
          <p:cNvPr descr="Image result for tensors" id="649" name="Google Shape;64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3183" y="3766854"/>
            <a:ext cx="4218817" cy="3091146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16"/>
          <p:cNvSpPr txBox="1"/>
          <p:nvPr>
            <p:ph idx="1" type="body"/>
          </p:nvPr>
        </p:nvSpPr>
        <p:spPr>
          <a:xfrm>
            <a:off x="3665532" y="195182"/>
            <a:ext cx="7188199" cy="1292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TensorFlow gets its name from tensors, which are arrays of arbitrary dimensionality.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scalar is a 0-d array (a 0th-order tensor). For example, "Howdy" or 5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vector is a 1-d array (a 1st-order tensor). For example, [2, 3, 5, 7, 11] or [5]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matrix is a 2-d array (a 2nd-order tensor). For example, [[3.1, 8.2, 5.9][4.3, -2.7, 6.5]]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651" name="Google Shape;651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7"/>
          <p:cNvSpPr/>
          <p:nvPr/>
        </p:nvSpPr>
        <p:spPr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cap="sq" cmpd="thinThick" w="1270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7"/>
          <p:cNvSpPr txBox="1"/>
          <p:nvPr>
            <p:ph type="title"/>
          </p:nvPr>
        </p:nvSpPr>
        <p:spPr>
          <a:xfrm>
            <a:off x="742950" y="742951"/>
            <a:ext cx="3476625" cy="4962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Main Components of TensorFlow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tensorflow session" id="659" name="Google Shape;659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0138" y="311449"/>
            <a:ext cx="4980943" cy="6187508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6c003c23c6_0_15"/>
          <p:cNvSpPr txBox="1"/>
          <p:nvPr>
            <p:ph idx="1" type="body"/>
          </p:nvPr>
        </p:nvSpPr>
        <p:spPr>
          <a:xfrm>
            <a:off x="2222900" y="1106600"/>
            <a:ext cx="73254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4800"/>
              <a:t>Exercise - Tensorflow Graphs</a:t>
            </a:r>
            <a:endParaRPr sz="4800"/>
          </a:p>
        </p:txBody>
      </p:sp>
      <p:pic>
        <p:nvPicPr>
          <p:cNvPr id="667" name="Google Shape;667;g6c003c23c6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6700" y="2671550"/>
            <a:ext cx="5243326" cy="33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g6c003c23c6_0_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c082b1bad_0_80"/>
          <p:cNvSpPr txBox="1"/>
          <p:nvPr>
            <p:ph type="title"/>
          </p:nvPr>
        </p:nvSpPr>
        <p:spPr>
          <a:xfrm>
            <a:off x="838200" y="10857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Table of Contents	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g6c082b1bad_0_80"/>
          <p:cNvSpPr txBox="1"/>
          <p:nvPr>
            <p:ph idx="1" type="body"/>
          </p:nvPr>
        </p:nvSpPr>
        <p:spPr>
          <a:xfrm>
            <a:off x="661650" y="1297600"/>
            <a:ext cx="10515600" cy="54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Calibri"/>
              <a:buChar char="•"/>
            </a:pPr>
            <a:r>
              <a:rPr lang="en-US" sz="2590">
                <a:latin typeface="Calibri"/>
                <a:ea typeface="Calibri"/>
                <a:cs typeface="Calibri"/>
                <a:sym typeface="Calibri"/>
              </a:rPr>
              <a:t>  Overview of Neural Networks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Calibri"/>
              <a:buChar char="•"/>
            </a:pPr>
            <a:r>
              <a:rPr lang="en-US" sz="2220">
                <a:latin typeface="Calibri"/>
                <a:ea typeface="Calibri"/>
                <a:cs typeface="Calibri"/>
                <a:sym typeface="Calibri"/>
              </a:rPr>
              <a:t>Neural Network 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Calibri"/>
              <a:buChar char="•"/>
            </a:pPr>
            <a:r>
              <a:rPr lang="en-US" sz="2220">
                <a:latin typeface="Calibri"/>
                <a:ea typeface="Calibri"/>
                <a:cs typeface="Calibri"/>
                <a:sym typeface="Calibri"/>
              </a:rPr>
              <a:t>Neural Network Training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Calibri"/>
              <a:buChar char="•"/>
            </a:pPr>
            <a:r>
              <a:rPr lang="en-US" sz="2220">
                <a:latin typeface="Calibri"/>
                <a:ea typeface="Calibri"/>
                <a:cs typeface="Calibri"/>
                <a:sym typeface="Calibri"/>
              </a:rPr>
              <a:t>Convolution, Pooling, and fully connected layers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Calibri"/>
              <a:buChar char="•"/>
            </a:pPr>
            <a:r>
              <a:rPr lang="en-US" sz="2590">
                <a:latin typeface="Calibri"/>
                <a:ea typeface="Calibri"/>
                <a:cs typeface="Calibri"/>
                <a:sym typeface="Calibri"/>
              </a:rPr>
              <a:t>  Exercise 1 – Understanding and Visualizing tensorflow graph  </a:t>
            </a:r>
            <a:endParaRPr sz="259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Calibri"/>
              <a:buChar char="•"/>
            </a:pPr>
            <a:r>
              <a:rPr lang="en-US" sz="2590">
                <a:latin typeface="Calibri"/>
                <a:ea typeface="Calibri"/>
                <a:cs typeface="Calibri"/>
                <a:sym typeface="Calibri"/>
              </a:rPr>
              <a:t>  Exercise 2 – Define wrapper functions required for MNIST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Calibri"/>
              <a:buChar char="•"/>
            </a:pPr>
            <a:r>
              <a:rPr lang="en-US" sz="2590">
                <a:latin typeface="Calibri"/>
                <a:ea typeface="Calibri"/>
                <a:cs typeface="Calibri"/>
                <a:sym typeface="Calibri"/>
              </a:rPr>
              <a:t>  Exercise 3 – Define model layers (Fashion MNIST)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Calibri"/>
              <a:buChar char="•"/>
            </a:pPr>
            <a:r>
              <a:rPr lang="en-US" sz="2590">
                <a:latin typeface="Calibri"/>
                <a:ea typeface="Calibri"/>
                <a:cs typeface="Calibri"/>
                <a:sym typeface="Calibri"/>
              </a:rPr>
              <a:t>  Exercise 4 – Define saver to save the model weights (Fashion MNIST)</a:t>
            </a:r>
            <a:endParaRPr sz="259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2590"/>
              <a:buFont typeface="Calibri"/>
              <a:buChar char="•"/>
            </a:pPr>
            <a:r>
              <a:rPr lang="en-US" sz="2590">
                <a:latin typeface="Calibri"/>
                <a:ea typeface="Calibri"/>
                <a:cs typeface="Calibri"/>
                <a:sym typeface="Calibri"/>
              </a:rPr>
              <a:t>  Exercise 5 – Loading model and Inference (Fashion MNIST)</a:t>
            </a:r>
            <a:endParaRPr sz="259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g6c082b1bad_0_8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get coding images" id="673" name="Google Shape;67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19"/>
          <p:cNvSpPr txBox="1"/>
          <p:nvPr>
            <p:ph idx="1" type="body"/>
          </p:nvPr>
        </p:nvSpPr>
        <p:spPr>
          <a:xfrm>
            <a:off x="2517961" y="197224"/>
            <a:ext cx="7156077" cy="1347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US" sz="6000"/>
              <a:t>Let’s get coding!</a:t>
            </a:r>
            <a:endParaRPr/>
          </a:p>
        </p:txBody>
      </p:sp>
      <p:sp>
        <p:nvSpPr>
          <p:cNvPr id="675" name="Google Shape;675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0"/>
          <p:cNvSpPr/>
          <p:nvPr/>
        </p:nvSpPr>
        <p:spPr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411"/>
            </a:srgbClr>
          </a:solidFill>
          <a:ln cap="sq" cmpd="thinThick" w="127000">
            <a:solidFill>
              <a:srgbClr val="595959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20"/>
          <p:cNvSpPr txBox="1"/>
          <p:nvPr>
            <p:ph type="title"/>
          </p:nvPr>
        </p:nvSpPr>
        <p:spPr>
          <a:xfrm>
            <a:off x="674237" y="914400"/>
            <a:ext cx="3657600" cy="28875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MNIST Dataset</a:t>
            </a:r>
            <a:endParaRPr/>
          </a:p>
        </p:txBody>
      </p:sp>
      <p:cxnSp>
        <p:nvCxnSpPr>
          <p:cNvPr id="683" name="Google Shape;683;p20"/>
          <p:cNvCxnSpPr/>
          <p:nvPr/>
        </p:nvCxnSpPr>
        <p:spPr>
          <a:xfrm>
            <a:off x="1191126" y="3910267"/>
            <a:ext cx="2586790" cy="0"/>
          </a:xfrm>
          <a:prstGeom prst="straightConnector1">
            <a:avLst/>
          </a:prstGeom>
          <a:noFill/>
          <a:ln cap="flat" cmpd="sng" w="22225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https://miro.medium.com/max/699/0*a0ejNYv_LCRP-E2t" id="684" name="Google Shape;684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3822" y="1090079"/>
            <a:ext cx="6553545" cy="4685784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20"/>
          <p:cNvSpPr txBox="1"/>
          <p:nvPr/>
        </p:nvSpPr>
        <p:spPr>
          <a:xfrm>
            <a:off x="674237" y="3890944"/>
            <a:ext cx="3657600" cy="12604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Dataset with handwritten digits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5d0a881ed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Label vs One-hot encoding	</a:t>
            </a:r>
            <a:endParaRPr/>
          </a:p>
        </p:txBody>
      </p:sp>
      <p:sp>
        <p:nvSpPr>
          <p:cNvPr id="693" name="Google Shape;693;g75d0a881ed_0_0"/>
          <p:cNvSpPr txBox="1"/>
          <p:nvPr>
            <p:ph idx="1" type="body"/>
          </p:nvPr>
        </p:nvSpPr>
        <p:spPr>
          <a:xfrm>
            <a:off x="838200" y="1825625"/>
            <a:ext cx="10374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600"/>
              <a:t>       SOURCE: </a:t>
            </a:r>
            <a:r>
              <a:rPr lang="en-US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https://medium.com/@michaeldelsole/what-is-one-hot-encoding-and-how-to-do-it-f0ae272f1179</a:t>
            </a:r>
            <a:endParaRPr sz="1600"/>
          </a:p>
        </p:txBody>
      </p:sp>
      <p:sp>
        <p:nvSpPr>
          <p:cNvPr id="694" name="Google Shape;694;g75d0a881ed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5" name="Google Shape;695;g75d0a881e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325" y="1825625"/>
            <a:ext cx="10106725" cy="37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1414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1"/>
          <p:cNvSpPr txBox="1"/>
          <p:nvPr>
            <p:ph type="title"/>
          </p:nvPr>
        </p:nvSpPr>
        <p:spPr>
          <a:xfrm>
            <a:off x="6746628" y="1783959"/>
            <a:ext cx="4645250" cy="28891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 sz="6000"/>
              <a:t>Fashion MNIST Dataset</a:t>
            </a:r>
            <a:endParaRPr/>
          </a:p>
        </p:txBody>
      </p:sp>
      <p:sp>
        <p:nvSpPr>
          <p:cNvPr id="702" name="Google Shape;702;p21"/>
          <p:cNvSpPr txBox="1"/>
          <p:nvPr/>
        </p:nvSpPr>
        <p:spPr>
          <a:xfrm>
            <a:off x="6746627" y="4750894"/>
            <a:ext cx="3042832" cy="448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Fashion Product Database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21"/>
          <p:cNvSpPr/>
          <p:nvPr/>
        </p:nvSpPr>
        <p:spPr>
          <a:xfrm flipH="1">
            <a:off x="0" y="0"/>
            <a:ext cx="6172782" cy="6858000"/>
          </a:xfrm>
          <a:custGeom>
            <a:rect b="b" l="l" r="r" t="t"/>
            <a:pathLst>
              <a:path extrusionOk="0" h="6858000" w="6172782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fashion mnist dataset tensorflow" id="704" name="Google Shape;704;p21"/>
          <p:cNvPicPr preferRelativeResize="0"/>
          <p:nvPr/>
        </p:nvPicPr>
        <p:blipFill rotWithShape="1">
          <a:blip r:embed="rId3">
            <a:alphaModFix/>
          </a:blip>
          <a:srcRect b="0" l="8806" r="3353" t="0"/>
          <a:stretch/>
        </p:blipFill>
        <p:spPr>
          <a:xfrm>
            <a:off x="20" y="10"/>
            <a:ext cx="6024134" cy="6857990"/>
          </a:xfrm>
          <a:custGeom>
            <a:rect b="b" l="l" r="r" t="t"/>
            <a:pathLst>
              <a:path extrusionOk="0" h="6858000" w="6024154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05" name="Google Shape;705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Some useful links:	</a:t>
            </a:r>
            <a:endParaRPr/>
          </a:p>
        </p:txBody>
      </p:sp>
      <p:sp>
        <p:nvSpPr>
          <p:cNvPr id="711" name="Google Shape;711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u="sng">
              <a:solidFill>
                <a:schemeClr val="hlink"/>
              </a:solidFill>
              <a:highlight>
                <a:srgbClr val="00FF00"/>
              </a:highlight>
              <a:hlinkClick r:id="rId3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https://research.google.com/seedbank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https://developers.google.com/machine-learning/crash-course/first-steps-with-tensorflow/toolkit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http://neuralnetworksanddeeplearning.com/chap1.html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7"/>
              </a:rPr>
              <a:t>https://github.com/chiphuyen/stanford-tensorflow-tutorials.git</a:t>
            </a:r>
            <a:r>
              <a:rPr lang="en-US"/>
              <a:t>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12" name="Google Shape;712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References	</a:t>
            </a:r>
            <a:endParaRPr/>
          </a:p>
        </p:txBody>
      </p:sp>
      <p:sp>
        <p:nvSpPr>
          <p:cNvPr id="718" name="Google Shape;718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https://towardsdatascience.com/image-classifier-cats-vs-dogs-with-convolutional-neural-networks-cnns-and-google-colabs-4e9af21ae7a8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http://cs231n.github.io/convolutional-networks/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https://www.datacamp.com/community/tutorials/tensorflow-tutorial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https://research.google.com/seedbank/guide/faq</a:t>
            </a:r>
            <a:endParaRPr/>
          </a:p>
        </p:txBody>
      </p:sp>
      <p:sp>
        <p:nvSpPr>
          <p:cNvPr id="719" name="Google Shape;719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6be47127da_0_0"/>
          <p:cNvSpPr txBox="1"/>
          <p:nvPr>
            <p:ph idx="1" type="body"/>
          </p:nvPr>
        </p:nvSpPr>
        <p:spPr>
          <a:xfrm>
            <a:off x="3618975" y="2568950"/>
            <a:ext cx="51177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6000"/>
              <a:t>Extra Readings</a:t>
            </a:r>
            <a:endParaRPr sz="6000"/>
          </a:p>
        </p:txBody>
      </p:sp>
      <p:sp>
        <p:nvSpPr>
          <p:cNvPr id="726" name="Google Shape;726;g6be47127da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1"/>
          <p:cNvSpPr/>
          <p:nvPr/>
        </p:nvSpPr>
        <p:spPr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411"/>
            </a:srgbClr>
          </a:solidFill>
          <a:ln cap="sq" cmpd="thinThick" w="127000">
            <a:solidFill>
              <a:srgbClr val="595959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1"/>
          <p:cNvSpPr txBox="1"/>
          <p:nvPr>
            <p:ph type="title"/>
          </p:nvPr>
        </p:nvSpPr>
        <p:spPr>
          <a:xfrm>
            <a:off x="674237" y="914400"/>
            <a:ext cx="3657600" cy="28875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Convolutional layers</a:t>
            </a:r>
            <a:endParaRPr/>
          </a:p>
        </p:txBody>
      </p:sp>
      <p:cxnSp>
        <p:nvCxnSpPr>
          <p:cNvPr id="734" name="Google Shape;734;p11"/>
          <p:cNvCxnSpPr/>
          <p:nvPr/>
        </p:nvCxnSpPr>
        <p:spPr>
          <a:xfrm>
            <a:off x="1191126" y="3910267"/>
            <a:ext cx="2586790" cy="0"/>
          </a:xfrm>
          <a:prstGeom prst="straightConnector1">
            <a:avLst/>
          </a:prstGeom>
          <a:noFill/>
          <a:ln cap="flat" cmpd="sng" w="22225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mage result for convolution layers" id="735" name="Google Shape;73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3822" y="1196574"/>
            <a:ext cx="6553545" cy="4472794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"/>
          <p:cNvSpPr/>
          <p:nvPr/>
        </p:nvSpPr>
        <p:spPr>
          <a:xfrm>
            <a:off x="336884" y="321177"/>
            <a:ext cx="4332300" cy="6179700"/>
          </a:xfrm>
          <a:prstGeom prst="rect">
            <a:avLst/>
          </a:prstGeom>
          <a:solidFill>
            <a:srgbClr val="404040">
              <a:alpha val="89411"/>
            </a:srgbClr>
          </a:solidFill>
          <a:ln cap="sq" cmpd="thinThick" w="127000">
            <a:solidFill>
              <a:srgbClr val="595959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18"/>
          <p:cNvSpPr txBox="1"/>
          <p:nvPr>
            <p:ph type="title"/>
          </p:nvPr>
        </p:nvSpPr>
        <p:spPr>
          <a:xfrm>
            <a:off x="674237" y="914400"/>
            <a:ext cx="3657600" cy="28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Main Components of TensorFlow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4" name="Google Shape;744;p18"/>
          <p:cNvCxnSpPr/>
          <p:nvPr/>
        </p:nvCxnSpPr>
        <p:spPr>
          <a:xfrm>
            <a:off x="1191126" y="3910267"/>
            <a:ext cx="2586900" cy="0"/>
          </a:xfrm>
          <a:prstGeom prst="straightConnector1">
            <a:avLst/>
          </a:prstGeom>
          <a:noFill/>
          <a:ln cap="flat" cmpd="sng" w="22225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mage result for tensorflow graph" id="745" name="Google Shape;745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3822" y="1335835"/>
            <a:ext cx="6553500" cy="41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6647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"/>
          <p:cNvSpPr/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cap="flat" cmpd="thinThick" w="1746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Machine Learning vs Deep Learning	</a:t>
            </a:r>
            <a:endParaRPr/>
          </a:p>
        </p:txBody>
      </p:sp>
      <p:pic>
        <p:nvPicPr>
          <p:cNvPr descr="https://miro.medium.com/max/519/1*IGIPiJ7IQ1MWSTa_qYGo8Q.png" id="438" name="Google Shape;43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7710" y="707243"/>
            <a:ext cx="8488401" cy="532390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g6c082b1bad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6c082b1bad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521350"/>
            <a:ext cx="3255100" cy="3336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" name="Google Shape;447;g6c082b1bad_1_0"/>
          <p:cNvGrpSpPr/>
          <p:nvPr/>
        </p:nvGrpSpPr>
        <p:grpSpPr>
          <a:xfrm>
            <a:off x="87400" y="1212515"/>
            <a:ext cx="3255101" cy="2308835"/>
            <a:chOff x="87400" y="1212515"/>
            <a:chExt cx="3255101" cy="2308835"/>
          </a:xfrm>
        </p:grpSpPr>
        <p:pic>
          <p:nvPicPr>
            <p:cNvPr id="448" name="Google Shape;448;g6c082b1bad_1_0"/>
            <p:cNvPicPr preferRelativeResize="0"/>
            <p:nvPr/>
          </p:nvPicPr>
          <p:blipFill rotWithShape="1">
            <a:blip r:embed="rId5">
              <a:alphaModFix/>
            </a:blip>
            <a:srcRect b="23976" l="9099" r="6725" t="16316"/>
            <a:stretch/>
          </p:blipFill>
          <p:spPr>
            <a:xfrm>
              <a:off x="87400" y="1212515"/>
              <a:ext cx="3255101" cy="23088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g6c082b1bad_1_0"/>
            <p:cNvSpPr txBox="1"/>
            <p:nvPr/>
          </p:nvSpPr>
          <p:spPr>
            <a:xfrm>
              <a:off x="512450" y="1911838"/>
              <a:ext cx="2230200" cy="9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 am unable to see anything as the light is too dim.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0" name="Google Shape;450;g6c082b1bad_1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63F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4"/>
          <p:cNvSpPr/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cap="flat" cmpd="thinThick" w="1746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600">
                <a:solidFill>
                  <a:srgbClr val="FFFFFF"/>
                </a:solidFill>
              </a:rPr>
              <a:t>Neural Network</a:t>
            </a:r>
            <a:endParaRPr/>
          </a:p>
        </p:txBody>
      </p:sp>
      <p:pic>
        <p:nvPicPr>
          <p:cNvPr descr="Image result for neural networks as black box" id="458" name="Google Shape;45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7710" y="389106"/>
            <a:ext cx="8754290" cy="4598998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"/>
          <p:cNvSpPr txBox="1"/>
          <p:nvPr>
            <p:ph idx="1" type="body"/>
          </p:nvPr>
        </p:nvSpPr>
        <p:spPr>
          <a:xfrm>
            <a:off x="3980730" y="5157248"/>
            <a:ext cx="7188199" cy="873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Neural Network as a black box which takes inputs and transforms them into the required outputs. In this figure, it transforms the cat image and classifies it as 97% cat, 1% dog and 2% others.</a:t>
            </a:r>
            <a:endParaRPr/>
          </a:p>
          <a:p>
            <a:pPr indent="-1143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1143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460" name="Google Shape;460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c082b1bad_0_160"/>
          <p:cNvSpPr/>
          <p:nvPr/>
        </p:nvSpPr>
        <p:spPr>
          <a:xfrm rot="10800000">
            <a:off x="6256525" y="5933725"/>
            <a:ext cx="4205700" cy="758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6c082b1bad_0_160"/>
          <p:cNvSpPr/>
          <p:nvPr/>
        </p:nvSpPr>
        <p:spPr>
          <a:xfrm>
            <a:off x="9064125" y="77175"/>
            <a:ext cx="1480200" cy="5310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6c082b1bad_0_160"/>
          <p:cNvSpPr/>
          <p:nvPr/>
        </p:nvSpPr>
        <p:spPr>
          <a:xfrm>
            <a:off x="6873700" y="77175"/>
            <a:ext cx="1480200" cy="5310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6c082b1bad_0_160"/>
          <p:cNvSpPr/>
          <p:nvPr/>
        </p:nvSpPr>
        <p:spPr>
          <a:xfrm>
            <a:off x="5007375" y="77175"/>
            <a:ext cx="1480200" cy="5310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6c082b1bad_0_160"/>
          <p:cNvSpPr/>
          <p:nvPr/>
        </p:nvSpPr>
        <p:spPr>
          <a:xfrm>
            <a:off x="0" y="0"/>
            <a:ext cx="46542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6c082b1bad_0_160"/>
          <p:cNvSpPr txBox="1"/>
          <p:nvPr>
            <p:ph idx="1" type="body"/>
          </p:nvPr>
        </p:nvSpPr>
        <p:spPr>
          <a:xfrm>
            <a:off x="251013" y="1918447"/>
            <a:ext cx="4159500" cy="44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b="1" lang="en-US" sz="2000"/>
              <a:t>Motivation  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Analogous to the biological systems.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We need to exploit the massive parallelism.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/>
              <a:t>Neural Network Neurons 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Receives n inputs + bias term 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Multiplies each input by its weight and adds the bias term.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Applies the activation function to add non-linearity.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Outputs the result.</a:t>
            </a:r>
            <a:endParaRPr/>
          </a:p>
          <a:p>
            <a:pPr indent="-101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472" name="Google Shape;472;g6c082b1bad_0_160"/>
          <p:cNvSpPr txBox="1"/>
          <p:nvPr>
            <p:ph type="title"/>
          </p:nvPr>
        </p:nvSpPr>
        <p:spPr>
          <a:xfrm>
            <a:off x="448235" y="296442"/>
            <a:ext cx="3962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Neural Network</a:t>
            </a:r>
            <a:endParaRPr/>
          </a:p>
        </p:txBody>
      </p:sp>
      <p:sp>
        <p:nvSpPr>
          <p:cNvPr id="473" name="Google Shape;473;g6c082b1bad_0_16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4" name="Google Shape;474;g6c082b1bad_0_160"/>
          <p:cNvSpPr/>
          <p:nvPr/>
        </p:nvSpPr>
        <p:spPr>
          <a:xfrm>
            <a:off x="7238400" y="2520625"/>
            <a:ext cx="667500" cy="68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6c082b1bad_0_160"/>
          <p:cNvSpPr/>
          <p:nvPr/>
        </p:nvSpPr>
        <p:spPr>
          <a:xfrm>
            <a:off x="7238400" y="4159950"/>
            <a:ext cx="667500" cy="68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6c082b1bad_0_160"/>
          <p:cNvSpPr/>
          <p:nvPr/>
        </p:nvSpPr>
        <p:spPr>
          <a:xfrm>
            <a:off x="9469450" y="2520625"/>
            <a:ext cx="667500" cy="68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7" name="Google Shape;477;g6c082b1bad_0_160"/>
          <p:cNvGrpSpPr/>
          <p:nvPr/>
        </p:nvGrpSpPr>
        <p:grpSpPr>
          <a:xfrm>
            <a:off x="5371500" y="1154425"/>
            <a:ext cx="386675" cy="682800"/>
            <a:chOff x="5371500" y="1154425"/>
            <a:chExt cx="386675" cy="682800"/>
          </a:xfrm>
        </p:grpSpPr>
        <p:sp>
          <p:nvSpPr>
            <p:cNvPr id="478" name="Google Shape;478;g6c082b1bad_0_160"/>
            <p:cNvSpPr/>
            <p:nvPr/>
          </p:nvSpPr>
          <p:spPr>
            <a:xfrm>
              <a:off x="5409575" y="1472125"/>
              <a:ext cx="348600" cy="365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g6c082b1bad_0_160"/>
            <p:cNvSpPr txBox="1"/>
            <p:nvPr/>
          </p:nvSpPr>
          <p:spPr>
            <a:xfrm>
              <a:off x="5371500" y="1154425"/>
              <a:ext cx="372000" cy="2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x1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g6c082b1bad_0_160"/>
          <p:cNvGrpSpPr/>
          <p:nvPr/>
        </p:nvGrpSpPr>
        <p:grpSpPr>
          <a:xfrm>
            <a:off x="5332425" y="2104975"/>
            <a:ext cx="425750" cy="651325"/>
            <a:chOff x="5332425" y="2104975"/>
            <a:chExt cx="425750" cy="651325"/>
          </a:xfrm>
        </p:grpSpPr>
        <p:sp>
          <p:nvSpPr>
            <p:cNvPr id="481" name="Google Shape;481;g6c082b1bad_0_160"/>
            <p:cNvSpPr/>
            <p:nvPr/>
          </p:nvSpPr>
          <p:spPr>
            <a:xfrm>
              <a:off x="5409575" y="2391200"/>
              <a:ext cx="348600" cy="365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g6c082b1bad_0_160"/>
            <p:cNvSpPr txBox="1"/>
            <p:nvPr/>
          </p:nvSpPr>
          <p:spPr>
            <a:xfrm>
              <a:off x="5332425" y="2104975"/>
              <a:ext cx="372000" cy="2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x2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g6c082b1bad_0_160"/>
          <p:cNvGrpSpPr/>
          <p:nvPr/>
        </p:nvGrpSpPr>
        <p:grpSpPr>
          <a:xfrm>
            <a:off x="5332425" y="3055513"/>
            <a:ext cx="425750" cy="694812"/>
            <a:chOff x="5332425" y="3055513"/>
            <a:chExt cx="425750" cy="694812"/>
          </a:xfrm>
        </p:grpSpPr>
        <p:sp>
          <p:nvSpPr>
            <p:cNvPr id="484" name="Google Shape;484;g6c082b1bad_0_160"/>
            <p:cNvSpPr/>
            <p:nvPr/>
          </p:nvSpPr>
          <p:spPr>
            <a:xfrm>
              <a:off x="5409575" y="3385225"/>
              <a:ext cx="348600" cy="365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g6c082b1bad_0_160"/>
            <p:cNvSpPr txBox="1"/>
            <p:nvPr/>
          </p:nvSpPr>
          <p:spPr>
            <a:xfrm>
              <a:off x="5332425" y="3055513"/>
              <a:ext cx="372000" cy="2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x3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g6c082b1bad_0_160"/>
          <p:cNvGrpSpPr/>
          <p:nvPr/>
        </p:nvGrpSpPr>
        <p:grpSpPr>
          <a:xfrm>
            <a:off x="5332425" y="4216875"/>
            <a:ext cx="425750" cy="687225"/>
            <a:chOff x="5332425" y="4216875"/>
            <a:chExt cx="425750" cy="687225"/>
          </a:xfrm>
        </p:grpSpPr>
        <p:sp>
          <p:nvSpPr>
            <p:cNvPr id="487" name="Google Shape;487;g6c082b1bad_0_160"/>
            <p:cNvSpPr/>
            <p:nvPr/>
          </p:nvSpPr>
          <p:spPr>
            <a:xfrm>
              <a:off x="5409575" y="4539000"/>
              <a:ext cx="348600" cy="365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g6c082b1bad_0_160"/>
            <p:cNvSpPr txBox="1"/>
            <p:nvPr/>
          </p:nvSpPr>
          <p:spPr>
            <a:xfrm>
              <a:off x="5332425" y="4216875"/>
              <a:ext cx="372000" cy="2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x4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9" name="Google Shape;489;g6c082b1bad_0_160"/>
          <p:cNvSpPr txBox="1"/>
          <p:nvPr/>
        </p:nvSpPr>
        <p:spPr>
          <a:xfrm>
            <a:off x="4840475" y="6222075"/>
            <a:ext cx="9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Biases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0" name="Google Shape;490;g6c082b1bad_0_160"/>
          <p:cNvGrpSpPr/>
          <p:nvPr/>
        </p:nvGrpSpPr>
        <p:grpSpPr>
          <a:xfrm>
            <a:off x="6572950" y="6170225"/>
            <a:ext cx="774299" cy="367775"/>
            <a:chOff x="6572950" y="6170225"/>
            <a:chExt cx="774299" cy="367775"/>
          </a:xfrm>
        </p:grpSpPr>
        <p:sp>
          <p:nvSpPr>
            <p:cNvPr id="491" name="Google Shape;491;g6c082b1bad_0_160"/>
            <p:cNvSpPr/>
            <p:nvPr/>
          </p:nvSpPr>
          <p:spPr>
            <a:xfrm>
              <a:off x="6572950" y="6170225"/>
              <a:ext cx="348600" cy="365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g6c082b1bad_0_160"/>
            <p:cNvSpPr txBox="1"/>
            <p:nvPr/>
          </p:nvSpPr>
          <p:spPr>
            <a:xfrm>
              <a:off x="6921549" y="6191500"/>
              <a:ext cx="4257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b1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" name="Google Shape;493;g6c082b1bad_0_160"/>
          <p:cNvGrpSpPr/>
          <p:nvPr/>
        </p:nvGrpSpPr>
        <p:grpSpPr>
          <a:xfrm>
            <a:off x="9257050" y="6117625"/>
            <a:ext cx="774300" cy="419050"/>
            <a:chOff x="9257050" y="6117625"/>
            <a:chExt cx="774300" cy="419050"/>
          </a:xfrm>
        </p:grpSpPr>
        <p:sp>
          <p:nvSpPr>
            <p:cNvPr id="494" name="Google Shape;494;g6c082b1bad_0_160"/>
            <p:cNvSpPr/>
            <p:nvPr/>
          </p:nvSpPr>
          <p:spPr>
            <a:xfrm>
              <a:off x="9257050" y="6117625"/>
              <a:ext cx="348600" cy="365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g6c082b1bad_0_160"/>
            <p:cNvSpPr txBox="1"/>
            <p:nvPr/>
          </p:nvSpPr>
          <p:spPr>
            <a:xfrm>
              <a:off x="9605650" y="6171575"/>
              <a:ext cx="425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b2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g6c082b1bad_0_160"/>
          <p:cNvGrpSpPr/>
          <p:nvPr/>
        </p:nvGrpSpPr>
        <p:grpSpPr>
          <a:xfrm>
            <a:off x="5758175" y="1265925"/>
            <a:ext cx="1480200" cy="388750"/>
            <a:chOff x="5758175" y="1265925"/>
            <a:chExt cx="1480200" cy="388750"/>
          </a:xfrm>
        </p:grpSpPr>
        <p:cxnSp>
          <p:nvCxnSpPr>
            <p:cNvPr id="497" name="Google Shape;497;g6c082b1bad_0_160"/>
            <p:cNvCxnSpPr>
              <a:stCxn id="478" idx="6"/>
              <a:endCxn id="498" idx="2"/>
            </p:cNvCxnSpPr>
            <p:nvPr/>
          </p:nvCxnSpPr>
          <p:spPr>
            <a:xfrm flipH="1" rot="10800000">
              <a:off x="5758175" y="1495675"/>
              <a:ext cx="1480200" cy="15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99" name="Google Shape;499;g6c082b1bad_0_160"/>
            <p:cNvSpPr txBox="1"/>
            <p:nvPr/>
          </p:nvSpPr>
          <p:spPr>
            <a:xfrm>
              <a:off x="6008750" y="1265925"/>
              <a:ext cx="425700" cy="15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w1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" name="Google Shape;500;g6c082b1bad_0_160"/>
          <p:cNvGrpSpPr/>
          <p:nvPr/>
        </p:nvGrpSpPr>
        <p:grpSpPr>
          <a:xfrm>
            <a:off x="5660250" y="1837350"/>
            <a:ext cx="1911900" cy="4332875"/>
            <a:chOff x="5660250" y="1837350"/>
            <a:chExt cx="1911900" cy="4332875"/>
          </a:xfrm>
        </p:grpSpPr>
        <p:cxnSp>
          <p:nvCxnSpPr>
            <p:cNvPr id="501" name="Google Shape;501;g6c082b1bad_0_160"/>
            <p:cNvCxnSpPr>
              <a:stCxn id="484" idx="5"/>
              <a:endCxn id="475" idx="1"/>
            </p:cNvCxnSpPr>
            <p:nvPr/>
          </p:nvCxnSpPr>
          <p:spPr>
            <a:xfrm>
              <a:off x="5707124" y="3696857"/>
              <a:ext cx="1629000" cy="563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02" name="Google Shape;502;g6c082b1bad_0_160"/>
            <p:cNvCxnSpPr>
              <a:stCxn id="487" idx="5"/>
              <a:endCxn id="475" idx="2"/>
            </p:cNvCxnSpPr>
            <p:nvPr/>
          </p:nvCxnSpPr>
          <p:spPr>
            <a:xfrm flipH="1" rot="10800000">
              <a:off x="5707124" y="4501432"/>
              <a:ext cx="1531200" cy="349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03" name="Google Shape;503;g6c082b1bad_0_160"/>
            <p:cNvCxnSpPr>
              <a:endCxn id="475" idx="1"/>
            </p:cNvCxnSpPr>
            <p:nvPr/>
          </p:nvCxnSpPr>
          <p:spPr>
            <a:xfrm>
              <a:off x="5707153" y="2688844"/>
              <a:ext cx="1629000" cy="15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04" name="Google Shape;504;g6c082b1bad_0_160"/>
            <p:cNvCxnSpPr>
              <a:stCxn id="491" idx="0"/>
              <a:endCxn id="475" idx="3"/>
            </p:cNvCxnSpPr>
            <p:nvPr/>
          </p:nvCxnSpPr>
          <p:spPr>
            <a:xfrm flipH="1" rot="10800000">
              <a:off x="6747250" y="4742825"/>
              <a:ext cx="588900" cy="142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05" name="Google Shape;505;g6c082b1bad_0_160"/>
            <p:cNvCxnSpPr>
              <a:endCxn id="475" idx="0"/>
            </p:cNvCxnSpPr>
            <p:nvPr/>
          </p:nvCxnSpPr>
          <p:spPr>
            <a:xfrm>
              <a:off x="5660250" y="1837350"/>
              <a:ext cx="1911900" cy="232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506" name="Google Shape;506;g6c082b1bad_0_160"/>
          <p:cNvCxnSpPr>
            <a:endCxn id="498" idx="3"/>
          </p:cNvCxnSpPr>
          <p:nvPr/>
        </p:nvCxnSpPr>
        <p:spPr>
          <a:xfrm flipH="1" rot="10800000">
            <a:off x="6626353" y="1737231"/>
            <a:ext cx="709800" cy="449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8" name="Google Shape;498;g6c082b1bad_0_160"/>
          <p:cNvSpPr/>
          <p:nvPr/>
        </p:nvSpPr>
        <p:spPr>
          <a:xfrm>
            <a:off x="7238400" y="1154425"/>
            <a:ext cx="667500" cy="68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7" name="Google Shape;507;g6c082b1bad_0_160"/>
          <p:cNvGrpSpPr/>
          <p:nvPr/>
        </p:nvGrpSpPr>
        <p:grpSpPr>
          <a:xfrm>
            <a:off x="5732653" y="1654675"/>
            <a:ext cx="1603522" cy="4515550"/>
            <a:chOff x="5732653" y="1654675"/>
            <a:chExt cx="1603522" cy="4515550"/>
          </a:xfrm>
        </p:grpSpPr>
        <p:cxnSp>
          <p:nvCxnSpPr>
            <p:cNvPr id="508" name="Google Shape;508;g6c082b1bad_0_160"/>
            <p:cNvCxnSpPr>
              <a:endCxn id="474" idx="2"/>
            </p:cNvCxnSpPr>
            <p:nvPr/>
          </p:nvCxnSpPr>
          <p:spPr>
            <a:xfrm>
              <a:off x="5758200" y="2515525"/>
              <a:ext cx="1480200" cy="34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09" name="Google Shape;509;g6c082b1bad_0_160"/>
            <p:cNvCxnSpPr>
              <a:endCxn id="474" idx="3"/>
            </p:cNvCxnSpPr>
            <p:nvPr/>
          </p:nvCxnSpPr>
          <p:spPr>
            <a:xfrm flipH="1" rot="10800000">
              <a:off x="5732653" y="3103431"/>
              <a:ext cx="1603500" cy="51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10" name="Google Shape;510;g6c082b1bad_0_160"/>
            <p:cNvCxnSpPr>
              <a:stCxn id="487" idx="6"/>
              <a:endCxn id="474" idx="3"/>
            </p:cNvCxnSpPr>
            <p:nvPr/>
          </p:nvCxnSpPr>
          <p:spPr>
            <a:xfrm flipH="1" rot="10800000">
              <a:off x="5758175" y="3103350"/>
              <a:ext cx="1578000" cy="161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11" name="Google Shape;511;g6c082b1bad_0_160"/>
            <p:cNvCxnSpPr>
              <a:stCxn id="491" idx="0"/>
              <a:endCxn id="474" idx="3"/>
            </p:cNvCxnSpPr>
            <p:nvPr/>
          </p:nvCxnSpPr>
          <p:spPr>
            <a:xfrm flipH="1" rot="10800000">
              <a:off x="6747250" y="3103325"/>
              <a:ext cx="588900" cy="306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12" name="Google Shape;512;g6c082b1bad_0_160"/>
            <p:cNvCxnSpPr>
              <a:stCxn id="478" idx="6"/>
              <a:endCxn id="474" idx="1"/>
            </p:cNvCxnSpPr>
            <p:nvPr/>
          </p:nvCxnSpPr>
          <p:spPr>
            <a:xfrm>
              <a:off x="5758175" y="1654675"/>
              <a:ext cx="1578000" cy="96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513" name="Google Shape;513;g6c082b1bad_0_160"/>
          <p:cNvSpPr txBox="1"/>
          <p:nvPr/>
        </p:nvSpPr>
        <p:spPr>
          <a:xfrm>
            <a:off x="5082088" y="71725"/>
            <a:ext cx="13362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 layer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g6c082b1bad_0_160"/>
          <p:cNvSpPr txBox="1"/>
          <p:nvPr/>
        </p:nvSpPr>
        <p:spPr>
          <a:xfrm>
            <a:off x="7089750" y="111275"/>
            <a:ext cx="13722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Hidden layer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g6c082b1bad_0_160"/>
          <p:cNvSpPr txBox="1"/>
          <p:nvPr/>
        </p:nvSpPr>
        <p:spPr>
          <a:xfrm>
            <a:off x="9117100" y="111275"/>
            <a:ext cx="13722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 layer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6" name="Google Shape;516;g6c082b1bad_0_160"/>
          <p:cNvGrpSpPr/>
          <p:nvPr/>
        </p:nvGrpSpPr>
        <p:grpSpPr>
          <a:xfrm>
            <a:off x="5613456" y="1737093"/>
            <a:ext cx="1722668" cy="1701600"/>
            <a:chOff x="5613456" y="1737093"/>
            <a:chExt cx="1722668" cy="1701600"/>
          </a:xfrm>
        </p:grpSpPr>
        <p:cxnSp>
          <p:nvCxnSpPr>
            <p:cNvPr id="517" name="Google Shape;517;g6c082b1bad_0_160"/>
            <p:cNvCxnSpPr>
              <a:stCxn id="484" idx="7"/>
              <a:endCxn id="498" idx="3"/>
            </p:cNvCxnSpPr>
            <p:nvPr/>
          </p:nvCxnSpPr>
          <p:spPr>
            <a:xfrm flipH="1" rot="10800000">
              <a:off x="5707124" y="1737093"/>
              <a:ext cx="1629000" cy="170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518" name="Google Shape;518;g6c082b1bad_0_160"/>
            <p:cNvSpPr txBox="1"/>
            <p:nvPr/>
          </p:nvSpPr>
          <p:spPr>
            <a:xfrm rot="-2532020">
              <a:off x="5611657" y="2991329"/>
              <a:ext cx="425621" cy="1588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w3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" name="Google Shape;519;g6c082b1bad_0_160"/>
          <p:cNvGrpSpPr/>
          <p:nvPr/>
        </p:nvGrpSpPr>
        <p:grpSpPr>
          <a:xfrm>
            <a:off x="5599793" y="1495768"/>
            <a:ext cx="1638531" cy="948900"/>
            <a:chOff x="5599793" y="1495768"/>
            <a:chExt cx="1638531" cy="948900"/>
          </a:xfrm>
        </p:grpSpPr>
        <p:cxnSp>
          <p:nvCxnSpPr>
            <p:cNvPr id="520" name="Google Shape;520;g6c082b1bad_0_160"/>
            <p:cNvCxnSpPr>
              <a:stCxn id="481" idx="7"/>
              <a:endCxn id="498" idx="2"/>
            </p:cNvCxnSpPr>
            <p:nvPr/>
          </p:nvCxnSpPr>
          <p:spPr>
            <a:xfrm flipH="1" rot="10800000">
              <a:off x="5707124" y="1495768"/>
              <a:ext cx="1531200" cy="94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521" name="Google Shape;521;g6c082b1bad_0_160"/>
            <p:cNvSpPr txBox="1"/>
            <p:nvPr/>
          </p:nvSpPr>
          <p:spPr>
            <a:xfrm rot="-1738098">
              <a:off x="5611707" y="2096809"/>
              <a:ext cx="425540" cy="1591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w2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2" name="Google Shape;522;g6c082b1bad_0_160"/>
          <p:cNvGrpSpPr/>
          <p:nvPr/>
        </p:nvGrpSpPr>
        <p:grpSpPr>
          <a:xfrm>
            <a:off x="5624074" y="1837268"/>
            <a:ext cx="1948150" cy="2755200"/>
            <a:chOff x="5624074" y="1837268"/>
            <a:chExt cx="1948150" cy="2755200"/>
          </a:xfrm>
        </p:grpSpPr>
        <p:cxnSp>
          <p:nvCxnSpPr>
            <p:cNvPr id="523" name="Google Shape;523;g6c082b1bad_0_160"/>
            <p:cNvCxnSpPr>
              <a:stCxn id="487" idx="7"/>
              <a:endCxn id="498" idx="4"/>
            </p:cNvCxnSpPr>
            <p:nvPr/>
          </p:nvCxnSpPr>
          <p:spPr>
            <a:xfrm flipH="1" rot="10800000">
              <a:off x="5707124" y="1837268"/>
              <a:ext cx="1865100" cy="275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524" name="Google Shape;524;g6c082b1bad_0_160"/>
            <p:cNvSpPr txBox="1"/>
            <p:nvPr/>
          </p:nvSpPr>
          <p:spPr>
            <a:xfrm rot="-2914473">
              <a:off x="5611807" y="3981121"/>
              <a:ext cx="425304" cy="159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w4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" name="Google Shape;525;g6c082b1bad_0_160"/>
          <p:cNvGrpSpPr/>
          <p:nvPr/>
        </p:nvGrpSpPr>
        <p:grpSpPr>
          <a:xfrm>
            <a:off x="10136950" y="2679475"/>
            <a:ext cx="1074575" cy="365100"/>
            <a:chOff x="10136950" y="2679475"/>
            <a:chExt cx="1074575" cy="365100"/>
          </a:xfrm>
        </p:grpSpPr>
        <p:cxnSp>
          <p:nvCxnSpPr>
            <p:cNvPr id="526" name="Google Shape;526;g6c082b1bad_0_160"/>
            <p:cNvCxnSpPr>
              <a:stCxn id="476" idx="6"/>
            </p:cNvCxnSpPr>
            <p:nvPr/>
          </p:nvCxnSpPr>
          <p:spPr>
            <a:xfrm>
              <a:off x="10136950" y="2862025"/>
              <a:ext cx="605700" cy="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527" name="Google Shape;527;g6c082b1bad_0_160"/>
            <p:cNvSpPr txBox="1"/>
            <p:nvPr/>
          </p:nvSpPr>
          <p:spPr>
            <a:xfrm>
              <a:off x="10824825" y="2679475"/>
              <a:ext cx="386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y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g6c082b1bad_0_160"/>
          <p:cNvSpPr txBox="1"/>
          <p:nvPr/>
        </p:nvSpPr>
        <p:spPr>
          <a:xfrm>
            <a:off x="6692875" y="729000"/>
            <a:ext cx="3248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x1*w1 + x2*w2 + x3*w3 + x4*w4 + b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9" name="Google Shape;529;g6c082b1bad_0_160"/>
          <p:cNvGrpSpPr/>
          <p:nvPr/>
        </p:nvGrpSpPr>
        <p:grpSpPr>
          <a:xfrm>
            <a:off x="7878503" y="1495919"/>
            <a:ext cx="1924547" cy="4621706"/>
            <a:chOff x="7878503" y="1495919"/>
            <a:chExt cx="1924547" cy="4621706"/>
          </a:xfrm>
        </p:grpSpPr>
        <p:cxnSp>
          <p:nvCxnSpPr>
            <p:cNvPr id="530" name="Google Shape;530;g6c082b1bad_0_160"/>
            <p:cNvCxnSpPr>
              <a:endCxn id="476" idx="1"/>
            </p:cNvCxnSpPr>
            <p:nvPr/>
          </p:nvCxnSpPr>
          <p:spPr>
            <a:xfrm>
              <a:off x="7905803" y="1495919"/>
              <a:ext cx="1661400" cy="112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31" name="Google Shape;531;g6c082b1bad_0_160"/>
            <p:cNvCxnSpPr>
              <a:endCxn id="476" idx="2"/>
            </p:cNvCxnSpPr>
            <p:nvPr/>
          </p:nvCxnSpPr>
          <p:spPr>
            <a:xfrm>
              <a:off x="7905850" y="2799325"/>
              <a:ext cx="1563600" cy="62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32" name="Google Shape;532;g6c082b1bad_0_160"/>
            <p:cNvCxnSpPr>
              <a:endCxn id="476" idx="3"/>
            </p:cNvCxnSpPr>
            <p:nvPr/>
          </p:nvCxnSpPr>
          <p:spPr>
            <a:xfrm flipH="1" rot="10800000">
              <a:off x="7878503" y="3103431"/>
              <a:ext cx="1688700" cy="142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33" name="Google Shape;533;g6c082b1bad_0_160"/>
            <p:cNvCxnSpPr>
              <a:stCxn id="494" idx="0"/>
              <a:endCxn id="476" idx="4"/>
            </p:cNvCxnSpPr>
            <p:nvPr/>
          </p:nvCxnSpPr>
          <p:spPr>
            <a:xfrm flipH="1" rot="10800000">
              <a:off x="9431350" y="3203425"/>
              <a:ext cx="371700" cy="291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534" name="Google Shape;534;g6c082b1bad_0_160"/>
            <p:cNvSpPr txBox="1"/>
            <p:nvPr/>
          </p:nvSpPr>
          <p:spPr>
            <a:xfrm>
              <a:off x="8542075" y="1654675"/>
              <a:ext cx="4257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a1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7" name="Google Shape;547;p7"/>
          <p:cNvCxnSpPr/>
          <p:nvPr/>
        </p:nvCxnSpPr>
        <p:spPr>
          <a:xfrm>
            <a:off x="6096000" y="477749"/>
            <a:ext cx="0" cy="3657600"/>
          </a:xfrm>
          <a:prstGeom prst="straightConnector1">
            <a:avLst/>
          </a:prstGeom>
          <a:noFill/>
          <a:ln cap="flat" cmpd="dbl" w="1016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8" name="Google Shape;548;p7"/>
          <p:cNvSpPr/>
          <p:nvPr/>
        </p:nvSpPr>
        <p:spPr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cap="sq" cmpd="thinThick" w="1270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7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Neural Network Layers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cnn layers" id="550" name="Google Shape;55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" y="840272"/>
            <a:ext cx="5455917" cy="2932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eural network layers" id="551" name="Google Shape;55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6043" y="969850"/>
            <a:ext cx="5455917" cy="2673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2" name="Google Shape;552;p7"/>
          <p:cNvCxnSpPr/>
          <p:nvPr/>
        </p:nvCxnSpPr>
        <p:spPr>
          <a:xfrm>
            <a:off x="2209800" y="5738691"/>
            <a:ext cx="7772400" cy="0"/>
          </a:xfrm>
          <a:prstGeom prst="straightConnector1">
            <a:avLst/>
          </a:prstGeom>
          <a:noFill/>
          <a:ln cap="flat" cmpd="sng" w="22225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3" name="Google Shape;553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8"/>
          <p:cNvSpPr txBox="1"/>
          <p:nvPr>
            <p:ph idx="1" type="body"/>
          </p:nvPr>
        </p:nvSpPr>
        <p:spPr>
          <a:xfrm>
            <a:off x="182890" y="2129544"/>
            <a:ext cx="4285129" cy="4360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Every neuron is connected to a neuron in the previous layer, and each connection has it’s own weight.</a:t>
            </a:r>
            <a:endParaRPr/>
          </a:p>
          <a:p>
            <a:pPr indent="-228600" lvl="0" marL="2286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Cheap way of learning non-linear combinations of the features.</a:t>
            </a:r>
            <a:endParaRPr/>
          </a:p>
          <a:p>
            <a:pPr indent="-228600" lvl="0" marL="2286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Loss is propagated to hidden nodes. Gradients are fed back and weights are updated.</a:t>
            </a:r>
            <a:endParaRPr/>
          </a:p>
          <a:p>
            <a:pPr indent="-76200" lvl="0" marL="2286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descr="Image result for fully connected layer" id="561" name="Google Shape;561;p8"/>
          <p:cNvPicPr preferRelativeResize="0"/>
          <p:nvPr/>
        </p:nvPicPr>
        <p:blipFill rotWithShape="1">
          <a:blip r:embed="rId3">
            <a:alphaModFix/>
          </a:blip>
          <a:srcRect b="4944" l="13696" r="5061" t="7772"/>
          <a:stretch/>
        </p:blipFill>
        <p:spPr>
          <a:xfrm>
            <a:off x="4837186" y="972670"/>
            <a:ext cx="7354814" cy="491265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"/>
          <p:cNvSpPr txBox="1"/>
          <p:nvPr>
            <p:ph type="title"/>
          </p:nvPr>
        </p:nvSpPr>
        <p:spPr>
          <a:xfrm>
            <a:off x="417407" y="508146"/>
            <a:ext cx="381609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Fully Connected Layer</a:t>
            </a:r>
            <a:endParaRPr/>
          </a:p>
        </p:txBody>
      </p:sp>
      <p:sp>
        <p:nvSpPr>
          <p:cNvPr id="563" name="Google Shape;563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2019-12-02T22:31:42Z</dcterms:created>
  <dc:creator>Damanpreet Kaur</dc:creator>
</cp:coreProperties>
</file>